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3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Lst>
  <p:sldSz cy="6858000" cx="12192000"/>
  <p:notesSz cx="6858000" cy="9144000"/>
  <p:embeddedFontLst>
    <p:embeddedFont>
      <p:font typeface="Lato"/>
      <p:regular r:id="rId113"/>
      <p:bold r:id="rId114"/>
      <p:italic r:id="rId115"/>
      <p:boldItalic r:id="rId116"/>
    </p:embeddedFont>
    <p:embeddedFont>
      <p:font typeface="Lato Light"/>
      <p:regular r:id="rId117"/>
      <p:bold r:id="rId118"/>
      <p:italic r:id="rId119"/>
      <p:boldItalic r:id="rId120"/>
    </p:embeddedFont>
    <p:embeddedFont>
      <p:font typeface="Lato Black"/>
      <p:bold r:id="rId121"/>
      <p:boldItalic r:id="rId122"/>
    </p:embeddedFont>
    <p:embeddedFont>
      <p:font typeface="Open Sans Light"/>
      <p:regular r:id="rId123"/>
      <p:bold r:id="rId124"/>
      <p:italic r:id="rId125"/>
      <p:boldItalic r:id="rId1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6" Type="http://schemas.openxmlformats.org/officeDocument/2006/relationships/font" Target="fonts/OpenSansLight-boldItalic.fntdata"/><Relationship Id="rId26" Type="http://schemas.openxmlformats.org/officeDocument/2006/relationships/slide" Target="slides/slide22.xml"/><Relationship Id="rId121" Type="http://schemas.openxmlformats.org/officeDocument/2006/relationships/font" Target="fonts/LatoBlack-bold.fntdata"/><Relationship Id="rId25" Type="http://schemas.openxmlformats.org/officeDocument/2006/relationships/slide" Target="slides/slide21.xml"/><Relationship Id="rId120" Type="http://schemas.openxmlformats.org/officeDocument/2006/relationships/font" Target="fonts/LatoLight-boldItalic.fntdata"/><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font" Target="fonts/OpenSansLight-italic.fntdata"/><Relationship Id="rId29" Type="http://schemas.openxmlformats.org/officeDocument/2006/relationships/slide" Target="slides/slide25.xml"/><Relationship Id="rId124" Type="http://schemas.openxmlformats.org/officeDocument/2006/relationships/font" Target="fonts/OpenSansLight-bold.fntdata"/><Relationship Id="rId123" Type="http://schemas.openxmlformats.org/officeDocument/2006/relationships/font" Target="fonts/OpenSansLight-regular.fntdata"/><Relationship Id="rId122" Type="http://schemas.openxmlformats.org/officeDocument/2006/relationships/font" Target="fonts/LatoBlack-boldItalic.fntdata"/><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font" Target="fonts/LatoLight-bold.fntdata"/><Relationship Id="rId117" Type="http://schemas.openxmlformats.org/officeDocument/2006/relationships/font" Target="fonts/LatoLight-regular.fntdata"/><Relationship Id="rId116" Type="http://schemas.openxmlformats.org/officeDocument/2006/relationships/font" Target="fonts/Lato-boldItalic.fntdata"/><Relationship Id="rId115" Type="http://schemas.openxmlformats.org/officeDocument/2006/relationships/font" Target="fonts/Lato-italic.fntdata"/><Relationship Id="rId119" Type="http://schemas.openxmlformats.org/officeDocument/2006/relationships/font" Target="fonts/LatoLight-italic.fntdata"/><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font" Target="fonts/Lato-bold.fntdata"/><Relationship Id="rId18" Type="http://schemas.openxmlformats.org/officeDocument/2006/relationships/slide" Target="slides/slide14.xml"/><Relationship Id="rId113" Type="http://schemas.openxmlformats.org/officeDocument/2006/relationships/font" Target="fonts/Lato-regular.fntdata"/><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Shape 315"/>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16" name="Shape 316"/>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Shape 403"/>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404" name="Shape 40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Shape 1185"/>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186" name="Shape 118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Shape 1196"/>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197" name="Shape 119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4" name="Shape 1204"/>
        <p:cNvGrpSpPr/>
        <p:nvPr/>
      </p:nvGrpSpPr>
      <p:grpSpPr>
        <a:xfrm>
          <a:off x="0" y="0"/>
          <a:ext cx="0" cy="0"/>
          <a:chOff x="0" y="0"/>
          <a:chExt cx="0" cy="0"/>
        </a:xfrm>
      </p:grpSpPr>
      <p:sp>
        <p:nvSpPr>
          <p:cNvPr id="1205" name="Shape 1205"/>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206" name="Shape 120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3" name="Shape 1213"/>
        <p:cNvGrpSpPr/>
        <p:nvPr/>
      </p:nvGrpSpPr>
      <p:grpSpPr>
        <a:xfrm>
          <a:off x="0" y="0"/>
          <a:ext cx="0" cy="0"/>
          <a:chOff x="0" y="0"/>
          <a:chExt cx="0" cy="0"/>
        </a:xfrm>
      </p:grpSpPr>
      <p:sp>
        <p:nvSpPr>
          <p:cNvPr id="1214" name="Shape 1214"/>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215" name="Shape 121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2" name="Shape 1222"/>
        <p:cNvGrpSpPr/>
        <p:nvPr/>
      </p:nvGrpSpPr>
      <p:grpSpPr>
        <a:xfrm>
          <a:off x="0" y="0"/>
          <a:ext cx="0" cy="0"/>
          <a:chOff x="0" y="0"/>
          <a:chExt cx="0" cy="0"/>
        </a:xfrm>
      </p:grpSpPr>
      <p:sp>
        <p:nvSpPr>
          <p:cNvPr id="1223" name="Shape 1223"/>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224" name="Shape 122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1" name="Shape 1231"/>
        <p:cNvGrpSpPr/>
        <p:nvPr/>
      </p:nvGrpSpPr>
      <p:grpSpPr>
        <a:xfrm>
          <a:off x="0" y="0"/>
          <a:ext cx="0" cy="0"/>
          <a:chOff x="0" y="0"/>
          <a:chExt cx="0" cy="0"/>
        </a:xfrm>
      </p:grpSpPr>
      <p:sp>
        <p:nvSpPr>
          <p:cNvPr id="1232" name="Shape 1232"/>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233" name="Shape 123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0" name="Shape 1240"/>
        <p:cNvGrpSpPr/>
        <p:nvPr/>
      </p:nvGrpSpPr>
      <p:grpSpPr>
        <a:xfrm>
          <a:off x="0" y="0"/>
          <a:ext cx="0" cy="0"/>
          <a:chOff x="0" y="0"/>
          <a:chExt cx="0" cy="0"/>
        </a:xfrm>
      </p:grpSpPr>
      <p:sp>
        <p:nvSpPr>
          <p:cNvPr id="1241" name="Shape 1241"/>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242" name="Shape 124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9" name="Shape 1249"/>
        <p:cNvGrpSpPr/>
        <p:nvPr/>
      </p:nvGrpSpPr>
      <p:grpSpPr>
        <a:xfrm>
          <a:off x="0" y="0"/>
          <a:ext cx="0" cy="0"/>
          <a:chOff x="0" y="0"/>
          <a:chExt cx="0" cy="0"/>
        </a:xfrm>
      </p:grpSpPr>
      <p:sp>
        <p:nvSpPr>
          <p:cNvPr id="1250" name="Shape 1250"/>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251" name="Shape 125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8" name="Shape 1258"/>
        <p:cNvGrpSpPr/>
        <p:nvPr/>
      </p:nvGrpSpPr>
      <p:grpSpPr>
        <a:xfrm>
          <a:off x="0" y="0"/>
          <a:ext cx="0" cy="0"/>
          <a:chOff x="0" y="0"/>
          <a:chExt cx="0" cy="0"/>
        </a:xfrm>
      </p:grpSpPr>
      <p:sp>
        <p:nvSpPr>
          <p:cNvPr id="1259" name="Shape 1259"/>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260" name="Shape 126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Shape 413"/>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414" name="Shape 41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Shape 423"/>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424" name="Shape 42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Shape 433"/>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434" name="Shape 43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Shape 442"/>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443" name="Shape 44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Shape 451"/>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452" name="Shape 45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Shape 46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Shape 461"/>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62" name="Shape 462"/>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Shape 467"/>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468" name="Shape 46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Shape 476"/>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477" name="Shape 47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Shape 485"/>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486" name="Shape 48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Shape 324"/>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325" name="Shape 32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Shape 494"/>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495" name="Shape 49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Shape 50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Shape 504"/>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05" name="Shape 505"/>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Shape 510"/>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511" name="Shape 51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Shape 519"/>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520" name="Shape 52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Shape 52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9" name="Shape 529"/>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30" name="Shape 530"/>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Shape 53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6" name="Shape 536"/>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37" name="Shape 537"/>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Shape 541"/>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542" name="Shape 54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Shape 550"/>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551" name="Shape 55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Shape 559"/>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560" name="Shape 56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Shape 56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569" name="Shape 56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335" name="Shape 33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Shape 577"/>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578" name="Shape 57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Shape 586"/>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587" name="Shape 58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Shape 595"/>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596" name="Shape 59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Shape 604"/>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605" name="Shape 60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Shape 61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 name="Shape 614"/>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15" name="Shape 615"/>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Shape 619"/>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620" name="Shape 62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Shape 62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629" name="Shape 62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Shape 637"/>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638" name="Shape 63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Shape 647"/>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648" name="Shape 64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Shape 657"/>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658" name="Shape 65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Shape 344"/>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345" name="Shape 34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Shape 666"/>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667" name="Shape 66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Shape 674"/>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675" name="Shape 67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Shape 683"/>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684" name="Shape 68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Shape 68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9" name="Shape 689"/>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90" name="Shape 690"/>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Shape 694"/>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695" name="Shape 69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Shape 703"/>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704" name="Shape 70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Shape 712"/>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713" name="Shape 71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Shape 721"/>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722" name="Shape 72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Shape 729"/>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730" name="Shape 73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Shape 73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739" name="Shape 73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Shape 353"/>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354" name="Shape 35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Shape 747"/>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748" name="Shape 74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Shape 756"/>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757" name="Shape 75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Shape 766"/>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767" name="Shape 76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Shape 775"/>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776" name="Shape 77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Shape 784"/>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785" name="Shape 78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Shape 793"/>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794" name="Shape 79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Shape 801"/>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802" name="Shape 80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Shape 811"/>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812" name="Shape 81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Shape 82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1" name="Shape 821"/>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22" name="Shape 822"/>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Shape 826"/>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827" name="Shape 82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Shape 363"/>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364" name="Shape 36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Shape 835"/>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836" name="Shape 83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Shape 844"/>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845" name="Shape 84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Shape 853"/>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854" name="Shape 85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Shape 862"/>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863" name="Shape 86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Shape 871"/>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872" name="Shape 87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Shape 88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1" name="Shape 881"/>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82" name="Shape 882"/>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Shape 886"/>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887" name="Shape 88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Shape 895"/>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896" name="Shape 89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Shape 904"/>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905" name="Shape 90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Shape 913"/>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914" name="Shape 91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Shape 373"/>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374" name="Shape 37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Shape 923"/>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924" name="Shape 92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Shape 932"/>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933" name="Shape 93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Shape 941"/>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942" name="Shape 94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Shape 950"/>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951" name="Shape 95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8" name="Shape 958"/>
        <p:cNvGrpSpPr/>
        <p:nvPr/>
      </p:nvGrpSpPr>
      <p:grpSpPr>
        <a:xfrm>
          <a:off x="0" y="0"/>
          <a:ext cx="0" cy="0"/>
          <a:chOff x="0" y="0"/>
          <a:chExt cx="0" cy="0"/>
        </a:xfrm>
      </p:grpSpPr>
      <p:sp>
        <p:nvSpPr>
          <p:cNvPr id="959" name="Shape 959"/>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960" name="Shape 96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Shape 96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969" name="Shape 96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Shape 977"/>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978" name="Shape 97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Shape 986"/>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987" name="Shape 98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4" name="Shape 994"/>
        <p:cNvGrpSpPr/>
        <p:nvPr/>
      </p:nvGrpSpPr>
      <p:grpSpPr>
        <a:xfrm>
          <a:off x="0" y="0"/>
          <a:ext cx="0" cy="0"/>
          <a:chOff x="0" y="0"/>
          <a:chExt cx="0" cy="0"/>
        </a:xfrm>
      </p:grpSpPr>
      <p:sp>
        <p:nvSpPr>
          <p:cNvPr id="995" name="Shape 995"/>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996" name="Shape 99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Shape 1004"/>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005" name="Shape 100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Shape 383"/>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384" name="Shape 38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2" name="Shape 1012"/>
        <p:cNvGrpSpPr/>
        <p:nvPr/>
      </p:nvGrpSpPr>
      <p:grpSpPr>
        <a:xfrm>
          <a:off x="0" y="0"/>
          <a:ext cx="0" cy="0"/>
          <a:chOff x="0" y="0"/>
          <a:chExt cx="0" cy="0"/>
        </a:xfrm>
      </p:grpSpPr>
      <p:sp>
        <p:nvSpPr>
          <p:cNvPr id="1013" name="Shape 1013"/>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014" name="Shape 101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1" name="Shape 1021"/>
        <p:cNvGrpSpPr/>
        <p:nvPr/>
      </p:nvGrpSpPr>
      <p:grpSpPr>
        <a:xfrm>
          <a:off x="0" y="0"/>
          <a:ext cx="0" cy="0"/>
          <a:chOff x="0" y="0"/>
          <a:chExt cx="0" cy="0"/>
        </a:xfrm>
      </p:grpSpPr>
      <p:sp>
        <p:nvSpPr>
          <p:cNvPr id="1022" name="Shape 1022"/>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023" name="Shape 102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0" name="Shape 1030"/>
        <p:cNvGrpSpPr/>
        <p:nvPr/>
      </p:nvGrpSpPr>
      <p:grpSpPr>
        <a:xfrm>
          <a:off x="0" y="0"/>
          <a:ext cx="0" cy="0"/>
          <a:chOff x="0" y="0"/>
          <a:chExt cx="0" cy="0"/>
        </a:xfrm>
      </p:grpSpPr>
      <p:sp>
        <p:nvSpPr>
          <p:cNvPr id="1031" name="Shape 1031"/>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032" name="Shape 103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Shape 1040"/>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041" name="Shape 104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Shape 104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Shape 1050"/>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51" name="Shape 1051"/>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Shape 1056"/>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057" name="Shape 105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Shape 1065"/>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066" name="Shape 106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3" name="Shape 1073"/>
        <p:cNvGrpSpPr/>
        <p:nvPr/>
      </p:nvGrpSpPr>
      <p:grpSpPr>
        <a:xfrm>
          <a:off x="0" y="0"/>
          <a:ext cx="0" cy="0"/>
          <a:chOff x="0" y="0"/>
          <a:chExt cx="0" cy="0"/>
        </a:xfrm>
      </p:grpSpPr>
      <p:sp>
        <p:nvSpPr>
          <p:cNvPr id="1074" name="Shape 1074"/>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075" name="Shape 107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Shape 1083"/>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084" name="Shape 108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1" name="Shape 1091"/>
        <p:cNvGrpSpPr/>
        <p:nvPr/>
      </p:nvGrpSpPr>
      <p:grpSpPr>
        <a:xfrm>
          <a:off x="0" y="0"/>
          <a:ext cx="0" cy="0"/>
          <a:chOff x="0" y="0"/>
          <a:chExt cx="0" cy="0"/>
        </a:xfrm>
      </p:grpSpPr>
      <p:sp>
        <p:nvSpPr>
          <p:cNvPr id="1092" name="Shape 1092"/>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093" name="Shape 109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Shape 393"/>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394" name="Shape 39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Shape 1101"/>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102" name="Shape 110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5" name="Shape 1105"/>
        <p:cNvGrpSpPr/>
        <p:nvPr/>
      </p:nvGrpSpPr>
      <p:grpSpPr>
        <a:xfrm>
          <a:off x="0" y="0"/>
          <a:ext cx="0" cy="0"/>
          <a:chOff x="0" y="0"/>
          <a:chExt cx="0" cy="0"/>
        </a:xfrm>
      </p:grpSpPr>
      <p:sp>
        <p:nvSpPr>
          <p:cNvPr id="1106" name="Shape 110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7" name="Shape 1107"/>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08" name="Shape 1108"/>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1" name="Shape 1111"/>
        <p:cNvGrpSpPr/>
        <p:nvPr/>
      </p:nvGrpSpPr>
      <p:grpSpPr>
        <a:xfrm>
          <a:off x="0" y="0"/>
          <a:ext cx="0" cy="0"/>
          <a:chOff x="0" y="0"/>
          <a:chExt cx="0" cy="0"/>
        </a:xfrm>
      </p:grpSpPr>
      <p:sp>
        <p:nvSpPr>
          <p:cNvPr id="1112" name="Shape 1112"/>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113" name="Shape 111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0" name="Shape 1120"/>
        <p:cNvGrpSpPr/>
        <p:nvPr/>
      </p:nvGrpSpPr>
      <p:grpSpPr>
        <a:xfrm>
          <a:off x="0" y="0"/>
          <a:ext cx="0" cy="0"/>
          <a:chOff x="0" y="0"/>
          <a:chExt cx="0" cy="0"/>
        </a:xfrm>
      </p:grpSpPr>
      <p:sp>
        <p:nvSpPr>
          <p:cNvPr id="1121" name="Shape 1121"/>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122" name="Shape 112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9" name="Shape 1129"/>
        <p:cNvGrpSpPr/>
        <p:nvPr/>
      </p:nvGrpSpPr>
      <p:grpSpPr>
        <a:xfrm>
          <a:off x="0" y="0"/>
          <a:ext cx="0" cy="0"/>
          <a:chOff x="0" y="0"/>
          <a:chExt cx="0" cy="0"/>
        </a:xfrm>
      </p:grpSpPr>
      <p:sp>
        <p:nvSpPr>
          <p:cNvPr id="1130" name="Shape 1130"/>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131" name="Shape 113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9" name="Shape 1139"/>
        <p:cNvGrpSpPr/>
        <p:nvPr/>
      </p:nvGrpSpPr>
      <p:grpSpPr>
        <a:xfrm>
          <a:off x="0" y="0"/>
          <a:ext cx="0" cy="0"/>
          <a:chOff x="0" y="0"/>
          <a:chExt cx="0" cy="0"/>
        </a:xfrm>
      </p:grpSpPr>
      <p:sp>
        <p:nvSpPr>
          <p:cNvPr id="1140" name="Shape 1140"/>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141" name="Shape 114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8" name="Shape 1148"/>
        <p:cNvGrpSpPr/>
        <p:nvPr/>
      </p:nvGrpSpPr>
      <p:grpSpPr>
        <a:xfrm>
          <a:off x="0" y="0"/>
          <a:ext cx="0" cy="0"/>
          <a:chOff x="0" y="0"/>
          <a:chExt cx="0" cy="0"/>
        </a:xfrm>
      </p:grpSpPr>
      <p:sp>
        <p:nvSpPr>
          <p:cNvPr id="1149" name="Shape 1149"/>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150" name="Shape 115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7" name="Shape 1157"/>
        <p:cNvGrpSpPr/>
        <p:nvPr/>
      </p:nvGrpSpPr>
      <p:grpSpPr>
        <a:xfrm>
          <a:off x="0" y="0"/>
          <a:ext cx="0" cy="0"/>
          <a:chOff x="0" y="0"/>
          <a:chExt cx="0" cy="0"/>
        </a:xfrm>
      </p:grpSpPr>
      <p:sp>
        <p:nvSpPr>
          <p:cNvPr id="1158" name="Shape 115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159" name="Shape 115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Shape 1167"/>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168" name="Shape 116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Shape 1176"/>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177" name="Shape 117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6" name="Shape 16"/>
        <p:cNvGrpSpPr/>
        <p:nvPr/>
      </p:nvGrpSpPr>
      <p:grpSpPr>
        <a:xfrm>
          <a:off x="0" y="0"/>
          <a:ext cx="0" cy="0"/>
          <a:chOff x="0" y="0"/>
          <a:chExt cx="0" cy="0"/>
        </a:xfrm>
      </p:grpSpPr>
      <p:sp>
        <p:nvSpPr>
          <p:cNvPr id="17" name="Shape 17"/>
          <p:cNvSpPr txBox="1"/>
          <p:nvPr>
            <p:ph type="title"/>
          </p:nvPr>
        </p:nvSpPr>
        <p:spPr>
          <a:xfrm>
            <a:off x="1191600" y="274650"/>
            <a:ext cx="8616800" cy="11430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000"/>
              <a:buFont typeface="Lato"/>
              <a:buNone/>
              <a:defRPr b="0" i="0" sz="3000" u="none" cap="none" strike="noStrik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Shape 18"/>
          <p:cNvSpPr/>
          <p:nvPr/>
        </p:nvSpPr>
        <p:spPr>
          <a:xfrm>
            <a:off x="9808489" y="6755101"/>
            <a:ext cx="1191599" cy="102899"/>
          </a:xfrm>
          <a:prstGeom prst="rect">
            <a:avLst/>
          </a:prstGeom>
          <a:solidFill>
            <a:srgbClr val="FF971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400"/>
              <a:buFont typeface="Lato Light"/>
              <a:buNone/>
            </a:pPr>
            <a:r>
              <a:t/>
            </a:r>
            <a:endParaRPr b="0" i="0" sz="1400" u="none" cap="none" strike="noStrike">
              <a:solidFill>
                <a:schemeClr val="dk1"/>
              </a:solidFill>
              <a:latin typeface="Lato Light"/>
              <a:ea typeface="Lato Light"/>
              <a:cs typeface="Lato Light"/>
              <a:sym typeface="Lato Light"/>
            </a:endParaRPr>
          </a:p>
        </p:txBody>
      </p:sp>
      <p:sp>
        <p:nvSpPr>
          <p:cNvPr id="19" name="Shape 19"/>
          <p:cNvSpPr/>
          <p:nvPr/>
        </p:nvSpPr>
        <p:spPr>
          <a:xfrm>
            <a:off x="11000415" y="6755101"/>
            <a:ext cx="1191599" cy="102899"/>
          </a:xfrm>
          <a:prstGeom prst="rect">
            <a:avLst/>
          </a:prstGeom>
          <a:solidFill>
            <a:srgbClr val="F2025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400"/>
              <a:buFont typeface="Lato Light"/>
              <a:buNone/>
            </a:pPr>
            <a:r>
              <a:t/>
            </a:r>
            <a:endParaRPr b="0" i="0" sz="1400" u="none" cap="none" strike="noStrike">
              <a:solidFill>
                <a:schemeClr val="dk1"/>
              </a:solidFill>
              <a:latin typeface="Lato Light"/>
              <a:ea typeface="Lato Light"/>
              <a:cs typeface="Lato Light"/>
              <a:sym typeface="Lato Light"/>
            </a:endParaRPr>
          </a:p>
        </p:txBody>
      </p:sp>
      <p:sp>
        <p:nvSpPr>
          <p:cNvPr id="20" name="Shape 20"/>
          <p:cNvSpPr/>
          <p:nvPr/>
        </p:nvSpPr>
        <p:spPr>
          <a:xfrm>
            <a:off x="1" y="6755101"/>
            <a:ext cx="1191599" cy="102899"/>
          </a:xfrm>
          <a:prstGeom prst="rect">
            <a:avLst/>
          </a:prstGeom>
          <a:solidFill>
            <a:srgbClr val="7ECEFD"/>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400"/>
              <a:buFont typeface="Lato Light"/>
              <a:buNone/>
            </a:pPr>
            <a:r>
              <a:t/>
            </a:r>
            <a:endParaRPr b="0" i="0" sz="1400" u="none" cap="none" strike="noStrike">
              <a:solidFill>
                <a:schemeClr val="dk1"/>
              </a:solidFill>
              <a:latin typeface="Lato Light"/>
              <a:ea typeface="Lato Light"/>
              <a:cs typeface="Lato Light"/>
              <a:sym typeface="Lato Light"/>
            </a:endParaRPr>
          </a:p>
        </p:txBody>
      </p:sp>
      <p:sp>
        <p:nvSpPr>
          <p:cNvPr id="21" name="Shape 21"/>
          <p:cNvSpPr/>
          <p:nvPr/>
        </p:nvSpPr>
        <p:spPr>
          <a:xfrm>
            <a:off x="1191612" y="6755101"/>
            <a:ext cx="8616800" cy="102899"/>
          </a:xfrm>
          <a:prstGeom prst="rect">
            <a:avLst/>
          </a:prstGeom>
          <a:solidFill>
            <a:srgbClr val="2185C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400"/>
              <a:buFont typeface="Lato Light"/>
              <a:buNone/>
            </a:pPr>
            <a:r>
              <a:t/>
            </a:r>
            <a:endParaRPr b="0" i="0" sz="1400" u="none" cap="none" strike="noStrike">
              <a:solidFill>
                <a:schemeClr val="dk1"/>
              </a:solidFill>
              <a:latin typeface="Lato Light"/>
              <a:ea typeface="Lato Light"/>
              <a:cs typeface="Lato Light"/>
              <a:sym typeface="Lato Ligh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eneral Slide">
  <p:cSld name="General Slide">
    <p:spTree>
      <p:nvGrpSpPr>
        <p:cNvPr id="41" name="Shape 4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us no footer">
  <p:cSld name="Contact us no footer">
    <p:spTree>
      <p:nvGrpSpPr>
        <p:cNvPr id="42" name="Shape 42"/>
        <p:cNvGrpSpPr/>
        <p:nvPr/>
      </p:nvGrpSpPr>
      <p:grpSpPr>
        <a:xfrm>
          <a:off x="0" y="0"/>
          <a:ext cx="0" cy="0"/>
          <a:chOff x="0" y="0"/>
          <a:chExt cx="0" cy="0"/>
        </a:xfrm>
      </p:grpSpPr>
      <p:sp>
        <p:nvSpPr>
          <p:cNvPr id="43" name="Shape 43"/>
          <p:cNvSpPr/>
          <p:nvPr/>
        </p:nvSpPr>
        <p:spPr>
          <a:xfrm>
            <a:off x="4338955" y="6255834"/>
            <a:ext cx="3613936" cy="46835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ur vision 2">
  <p:cSld name="Our vision 2">
    <p:spTree>
      <p:nvGrpSpPr>
        <p:cNvPr id="44" name="Shape 44"/>
        <p:cNvGrpSpPr/>
        <p:nvPr/>
      </p:nvGrpSpPr>
      <p:grpSpPr>
        <a:xfrm>
          <a:off x="0" y="0"/>
          <a:ext cx="0" cy="0"/>
          <a:chOff x="0" y="0"/>
          <a:chExt cx="0" cy="0"/>
        </a:xfrm>
      </p:grpSpPr>
      <p:sp>
        <p:nvSpPr>
          <p:cNvPr id="45" name="Shape 45"/>
          <p:cNvSpPr/>
          <p:nvPr>
            <p:ph idx="2" type="pic"/>
          </p:nvPr>
        </p:nvSpPr>
        <p:spPr>
          <a:xfrm>
            <a:off x="1" y="0"/>
            <a:ext cx="4338954" cy="68580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Default Slide">
  <p:cSld name="5_Default Slide">
    <p:spTree>
      <p:nvGrpSpPr>
        <p:cNvPr id="46" name="Shape 46"/>
        <p:cNvGrpSpPr/>
        <p:nvPr/>
      </p:nvGrpSpPr>
      <p:grpSpPr>
        <a:xfrm>
          <a:off x="0" y="0"/>
          <a:ext cx="0" cy="0"/>
          <a:chOff x="0" y="0"/>
          <a:chExt cx="0" cy="0"/>
        </a:xfrm>
      </p:grpSpPr>
      <p:sp>
        <p:nvSpPr>
          <p:cNvPr id="47" name="Shape 47"/>
          <p:cNvSpPr/>
          <p:nvPr>
            <p:ph idx="2" type="pic"/>
          </p:nvPr>
        </p:nvSpPr>
        <p:spPr>
          <a:xfrm>
            <a:off x="1536845" y="724587"/>
            <a:ext cx="3539252" cy="5208104"/>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stimonials_E">
  <p:cSld name="Testimonials_E">
    <p:spTree>
      <p:nvGrpSpPr>
        <p:cNvPr id="48" name="Shape 48"/>
        <p:cNvGrpSpPr/>
        <p:nvPr/>
      </p:nvGrpSpPr>
      <p:grpSpPr>
        <a:xfrm>
          <a:off x="0" y="0"/>
          <a:ext cx="0" cy="0"/>
          <a:chOff x="0" y="0"/>
          <a:chExt cx="0" cy="0"/>
        </a:xfrm>
      </p:grpSpPr>
      <p:sp>
        <p:nvSpPr>
          <p:cNvPr id="49" name="Shape 49"/>
          <p:cNvSpPr/>
          <p:nvPr>
            <p:ph idx="2" type="pic"/>
          </p:nvPr>
        </p:nvSpPr>
        <p:spPr>
          <a:xfrm>
            <a:off x="9029606" y="4343418"/>
            <a:ext cx="764526" cy="763840"/>
          </a:xfrm>
          <a:prstGeom prst="ellipse">
            <a:avLst/>
          </a:prstGeom>
          <a:noFill/>
          <a:ln>
            <a:noFill/>
          </a:ln>
        </p:spPr>
        <p:txBody>
          <a:bodyPr anchorCtr="0" anchor="t" bIns="91400" lIns="182825" spcFirstLastPara="1" rIns="182825" wrap="square" tIns="91400"/>
          <a:lstStyle>
            <a:lvl1pPr lvl="0" marR="0" rtl="0" algn="l">
              <a:lnSpc>
                <a:spcPct val="130000"/>
              </a:lnSpc>
              <a:spcBef>
                <a:spcPts val="1000"/>
              </a:spcBef>
              <a:spcAft>
                <a:spcPts val="0"/>
              </a:spcAft>
              <a:buClr>
                <a:schemeClr val="dk1"/>
              </a:buClr>
              <a:buSzPts val="750"/>
              <a:buFont typeface="Arial"/>
              <a:buNone/>
              <a:defRPr b="0" i="0" sz="75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50" name="Shape 50"/>
          <p:cNvSpPr/>
          <p:nvPr>
            <p:ph idx="3" type="pic"/>
          </p:nvPr>
        </p:nvSpPr>
        <p:spPr>
          <a:xfrm>
            <a:off x="5678000" y="4318869"/>
            <a:ext cx="858317" cy="857546"/>
          </a:xfrm>
          <a:prstGeom prst="ellipse">
            <a:avLst/>
          </a:prstGeom>
          <a:noFill/>
          <a:ln>
            <a:noFill/>
          </a:ln>
        </p:spPr>
        <p:txBody>
          <a:bodyPr anchorCtr="0" anchor="t" bIns="91400" lIns="182825" spcFirstLastPara="1" rIns="182825" wrap="square" tIns="91400"/>
          <a:lstStyle>
            <a:lvl1pPr lvl="0" marR="0" rtl="0" algn="l">
              <a:lnSpc>
                <a:spcPct val="130000"/>
              </a:lnSpc>
              <a:spcBef>
                <a:spcPts val="1000"/>
              </a:spcBef>
              <a:spcAft>
                <a:spcPts val="0"/>
              </a:spcAft>
              <a:buClr>
                <a:schemeClr val="dk1"/>
              </a:buClr>
              <a:buSzPts val="750"/>
              <a:buFont typeface="Arial"/>
              <a:buNone/>
              <a:defRPr b="0" i="0" sz="75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51" name="Shape 51"/>
          <p:cNvSpPr/>
          <p:nvPr>
            <p:ph idx="4" type="pic"/>
          </p:nvPr>
        </p:nvSpPr>
        <p:spPr>
          <a:xfrm>
            <a:off x="2426365" y="4343418"/>
            <a:ext cx="764526" cy="763840"/>
          </a:xfrm>
          <a:prstGeom prst="ellipse">
            <a:avLst/>
          </a:prstGeom>
          <a:noFill/>
          <a:ln>
            <a:noFill/>
          </a:ln>
        </p:spPr>
        <p:txBody>
          <a:bodyPr anchorCtr="0" anchor="t" bIns="91400" lIns="182825" spcFirstLastPara="1" rIns="182825" wrap="square" tIns="91400"/>
          <a:lstStyle>
            <a:lvl1pPr lvl="0" marR="0" rtl="0" algn="l">
              <a:lnSpc>
                <a:spcPct val="130000"/>
              </a:lnSpc>
              <a:spcBef>
                <a:spcPts val="1000"/>
              </a:spcBef>
              <a:spcAft>
                <a:spcPts val="0"/>
              </a:spcAft>
              <a:buClr>
                <a:schemeClr val="dk1"/>
              </a:buClr>
              <a:buSzPts val="750"/>
              <a:buFont typeface="Arial"/>
              <a:buNone/>
              <a:defRPr b="0" i="0" sz="75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eople_are_saying">
  <p:cSld name="People_are_saying">
    <p:spTree>
      <p:nvGrpSpPr>
        <p:cNvPr id="52" name="Shape 52"/>
        <p:cNvGrpSpPr/>
        <p:nvPr/>
      </p:nvGrpSpPr>
      <p:grpSpPr>
        <a:xfrm>
          <a:off x="0" y="0"/>
          <a:ext cx="0" cy="0"/>
          <a:chOff x="0" y="0"/>
          <a:chExt cx="0" cy="0"/>
        </a:xfrm>
      </p:grpSpPr>
      <p:sp>
        <p:nvSpPr>
          <p:cNvPr id="53" name="Shape 53"/>
          <p:cNvSpPr/>
          <p:nvPr>
            <p:ph idx="2" type="pic"/>
          </p:nvPr>
        </p:nvSpPr>
        <p:spPr>
          <a:xfrm>
            <a:off x="5703980" y="3183672"/>
            <a:ext cx="764526" cy="763840"/>
          </a:xfrm>
          <a:prstGeom prst="ellipse">
            <a:avLst/>
          </a:prstGeom>
          <a:noFill/>
          <a:ln>
            <a:noFill/>
          </a:ln>
        </p:spPr>
        <p:txBody>
          <a:bodyPr anchorCtr="0" anchor="t" bIns="91400" lIns="182825" spcFirstLastPara="1" rIns="182825" wrap="square" tIns="91400"/>
          <a:lstStyle>
            <a:lvl1pPr lvl="0" marR="0" rtl="0" algn="l">
              <a:lnSpc>
                <a:spcPct val="130000"/>
              </a:lnSpc>
              <a:spcBef>
                <a:spcPts val="1000"/>
              </a:spcBef>
              <a:spcAft>
                <a:spcPts val="0"/>
              </a:spcAft>
              <a:buClr>
                <a:schemeClr val="dk1"/>
              </a:buClr>
              <a:buSzPts val="750"/>
              <a:buFont typeface="Arial"/>
              <a:buNone/>
              <a:defRPr b="0" i="0" sz="75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54" name="Shape 54"/>
          <p:cNvSpPr/>
          <p:nvPr>
            <p:ph idx="3" type="pic"/>
          </p:nvPr>
        </p:nvSpPr>
        <p:spPr>
          <a:xfrm>
            <a:off x="9191038" y="3183672"/>
            <a:ext cx="764526" cy="763840"/>
          </a:xfrm>
          <a:prstGeom prst="ellipse">
            <a:avLst/>
          </a:prstGeom>
          <a:noFill/>
          <a:ln>
            <a:noFill/>
          </a:ln>
        </p:spPr>
        <p:txBody>
          <a:bodyPr anchorCtr="0" anchor="t" bIns="91400" lIns="182825" spcFirstLastPara="1" rIns="182825" wrap="square" tIns="91400"/>
          <a:lstStyle>
            <a:lvl1pPr lvl="0" marR="0" rtl="0" algn="l">
              <a:lnSpc>
                <a:spcPct val="130000"/>
              </a:lnSpc>
              <a:spcBef>
                <a:spcPts val="1000"/>
              </a:spcBef>
              <a:spcAft>
                <a:spcPts val="0"/>
              </a:spcAft>
              <a:buClr>
                <a:schemeClr val="dk1"/>
              </a:buClr>
              <a:buSzPts val="750"/>
              <a:buFont typeface="Arial"/>
              <a:buNone/>
              <a:defRPr b="0" i="0" sz="75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55" name="Shape 55"/>
          <p:cNvSpPr/>
          <p:nvPr>
            <p:ph idx="4" type="pic"/>
          </p:nvPr>
        </p:nvSpPr>
        <p:spPr>
          <a:xfrm>
            <a:off x="2194055" y="3183672"/>
            <a:ext cx="764526" cy="763840"/>
          </a:xfrm>
          <a:prstGeom prst="ellipse">
            <a:avLst/>
          </a:prstGeom>
          <a:noFill/>
          <a:ln>
            <a:noFill/>
          </a:ln>
        </p:spPr>
        <p:txBody>
          <a:bodyPr anchorCtr="0" anchor="t" bIns="91400" lIns="182825" spcFirstLastPara="1" rIns="182825" wrap="square" tIns="91400"/>
          <a:lstStyle>
            <a:lvl1pPr lvl="0" marR="0" rtl="0" algn="l">
              <a:lnSpc>
                <a:spcPct val="130000"/>
              </a:lnSpc>
              <a:spcBef>
                <a:spcPts val="1000"/>
              </a:spcBef>
              <a:spcAft>
                <a:spcPts val="0"/>
              </a:spcAft>
              <a:buClr>
                <a:schemeClr val="dk1"/>
              </a:buClr>
              <a:buSzPts val="750"/>
              <a:buFont typeface="Arial"/>
              <a:buNone/>
              <a:defRPr b="0" i="0" sz="75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ppy Customers">
  <p:cSld name="Happy Customers">
    <p:spTree>
      <p:nvGrpSpPr>
        <p:cNvPr id="56" name="Shape 56"/>
        <p:cNvGrpSpPr/>
        <p:nvPr/>
      </p:nvGrpSpPr>
      <p:grpSpPr>
        <a:xfrm>
          <a:off x="0" y="0"/>
          <a:ext cx="0" cy="0"/>
          <a:chOff x="0" y="0"/>
          <a:chExt cx="0" cy="0"/>
        </a:xfrm>
      </p:grpSpPr>
      <p:sp>
        <p:nvSpPr>
          <p:cNvPr id="57" name="Shape 57"/>
          <p:cNvSpPr/>
          <p:nvPr>
            <p:ph idx="2" type="pic"/>
          </p:nvPr>
        </p:nvSpPr>
        <p:spPr>
          <a:xfrm>
            <a:off x="4105787" y="2038920"/>
            <a:ext cx="1441553" cy="1440260"/>
          </a:xfrm>
          <a:prstGeom prst="ellipse">
            <a:avLst/>
          </a:prstGeom>
          <a:noFill/>
          <a:ln>
            <a:noFill/>
          </a:ln>
        </p:spPr>
        <p:txBody>
          <a:bodyPr anchorCtr="0" anchor="t" bIns="91400" lIns="182825" spcFirstLastPara="1" rIns="182825" wrap="square" tIns="91400"/>
          <a:lstStyle>
            <a:lvl1pPr lvl="0" marR="0" rtl="0" algn="l">
              <a:lnSpc>
                <a:spcPct val="130000"/>
              </a:lnSpc>
              <a:spcBef>
                <a:spcPts val="1000"/>
              </a:spcBef>
              <a:spcAft>
                <a:spcPts val="0"/>
              </a:spcAft>
              <a:buClr>
                <a:schemeClr val="dk1"/>
              </a:buClr>
              <a:buSzPts val="750"/>
              <a:buFont typeface="Arial"/>
              <a:buNone/>
              <a:defRPr b="0" i="0" sz="75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58" name="Shape 58"/>
          <p:cNvSpPr/>
          <p:nvPr>
            <p:ph idx="3" type="pic"/>
          </p:nvPr>
        </p:nvSpPr>
        <p:spPr>
          <a:xfrm>
            <a:off x="6621042" y="2038920"/>
            <a:ext cx="1441553" cy="1440260"/>
          </a:xfrm>
          <a:prstGeom prst="ellipse">
            <a:avLst/>
          </a:prstGeom>
          <a:noFill/>
          <a:ln>
            <a:noFill/>
          </a:ln>
        </p:spPr>
        <p:txBody>
          <a:bodyPr anchorCtr="0" anchor="t" bIns="91400" lIns="182825" spcFirstLastPara="1" rIns="182825" wrap="square" tIns="91400"/>
          <a:lstStyle>
            <a:lvl1pPr lvl="0" marR="0" rtl="0" algn="l">
              <a:lnSpc>
                <a:spcPct val="130000"/>
              </a:lnSpc>
              <a:spcBef>
                <a:spcPts val="1000"/>
              </a:spcBef>
              <a:spcAft>
                <a:spcPts val="0"/>
              </a:spcAft>
              <a:buClr>
                <a:schemeClr val="dk1"/>
              </a:buClr>
              <a:buSzPts val="750"/>
              <a:buFont typeface="Arial"/>
              <a:buNone/>
              <a:defRPr b="0" i="0" sz="75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59" name="Shape 59"/>
          <p:cNvSpPr/>
          <p:nvPr>
            <p:ph idx="4" type="pic"/>
          </p:nvPr>
        </p:nvSpPr>
        <p:spPr>
          <a:xfrm>
            <a:off x="9136297" y="2038920"/>
            <a:ext cx="1441553" cy="1440260"/>
          </a:xfrm>
          <a:prstGeom prst="ellipse">
            <a:avLst/>
          </a:prstGeom>
          <a:noFill/>
          <a:ln>
            <a:noFill/>
          </a:ln>
        </p:spPr>
        <p:txBody>
          <a:bodyPr anchorCtr="0" anchor="t" bIns="91400" lIns="182825" spcFirstLastPara="1" rIns="182825" wrap="square" tIns="91400"/>
          <a:lstStyle>
            <a:lvl1pPr lvl="0" marR="0" rtl="0" algn="l">
              <a:lnSpc>
                <a:spcPct val="130000"/>
              </a:lnSpc>
              <a:spcBef>
                <a:spcPts val="1000"/>
              </a:spcBef>
              <a:spcAft>
                <a:spcPts val="0"/>
              </a:spcAft>
              <a:buClr>
                <a:schemeClr val="dk1"/>
              </a:buClr>
              <a:buSzPts val="750"/>
              <a:buFont typeface="Arial"/>
              <a:buNone/>
              <a:defRPr b="0" i="0" sz="75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60" name="Shape 60"/>
          <p:cNvSpPr/>
          <p:nvPr>
            <p:ph idx="5" type="pic"/>
          </p:nvPr>
        </p:nvSpPr>
        <p:spPr>
          <a:xfrm>
            <a:off x="1579099" y="2038920"/>
            <a:ext cx="1441553" cy="1440260"/>
          </a:xfrm>
          <a:prstGeom prst="ellipse">
            <a:avLst/>
          </a:prstGeom>
          <a:noFill/>
          <a:ln>
            <a:noFill/>
          </a:ln>
        </p:spPr>
        <p:txBody>
          <a:bodyPr anchorCtr="0" anchor="t" bIns="91400" lIns="182825" spcFirstLastPara="1" rIns="182825" wrap="square" tIns="91400"/>
          <a:lstStyle>
            <a:lvl1pPr lvl="0" marR="0" rtl="0" algn="l">
              <a:lnSpc>
                <a:spcPct val="130000"/>
              </a:lnSpc>
              <a:spcBef>
                <a:spcPts val="1000"/>
              </a:spcBef>
              <a:spcAft>
                <a:spcPts val="0"/>
              </a:spcAft>
              <a:buClr>
                <a:schemeClr val="dk1"/>
              </a:buClr>
              <a:buSzPts val="750"/>
              <a:buFont typeface="Arial"/>
              <a:buNone/>
              <a:defRPr b="0" i="0" sz="75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Welcome_message_helium">
  <p:cSld name="2_Welcome_message_helium">
    <p:spTree>
      <p:nvGrpSpPr>
        <p:cNvPr id="61" name="Shape 61"/>
        <p:cNvGrpSpPr/>
        <p:nvPr/>
      </p:nvGrpSpPr>
      <p:grpSpPr>
        <a:xfrm>
          <a:off x="0" y="0"/>
          <a:ext cx="0" cy="0"/>
          <a:chOff x="0" y="0"/>
          <a:chExt cx="0" cy="0"/>
        </a:xfrm>
      </p:grpSpPr>
      <p:sp>
        <p:nvSpPr>
          <p:cNvPr id="62" name="Shape 62"/>
          <p:cNvSpPr/>
          <p:nvPr>
            <p:ph idx="2" type="pic"/>
          </p:nvPr>
        </p:nvSpPr>
        <p:spPr>
          <a:xfrm>
            <a:off x="9367481" y="1972853"/>
            <a:ext cx="1467994" cy="1467577"/>
          </a:xfrm>
          <a:prstGeom prst="ellipse">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150"/>
              <a:buFont typeface="Arial"/>
              <a:buChar char="•"/>
              <a:defRPr b="0" i="0" sz="1150" u="none" cap="none" strike="noStrike">
                <a:solidFill>
                  <a:schemeClr val="dk1"/>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63" name="Shape 63"/>
          <p:cNvSpPr/>
          <p:nvPr>
            <p:ph idx="3" type="pic"/>
          </p:nvPr>
        </p:nvSpPr>
        <p:spPr>
          <a:xfrm>
            <a:off x="6703597" y="1972853"/>
            <a:ext cx="1467994" cy="1467577"/>
          </a:xfrm>
          <a:prstGeom prst="ellipse">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150"/>
              <a:buFont typeface="Arial"/>
              <a:buChar char="•"/>
              <a:defRPr b="0" i="0" sz="1150" u="none" cap="none" strike="noStrike">
                <a:solidFill>
                  <a:schemeClr val="dk1"/>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64" name="Shape 64"/>
          <p:cNvSpPr/>
          <p:nvPr>
            <p:ph idx="4" type="pic"/>
          </p:nvPr>
        </p:nvSpPr>
        <p:spPr>
          <a:xfrm>
            <a:off x="4005415" y="1972853"/>
            <a:ext cx="1467994" cy="1467577"/>
          </a:xfrm>
          <a:prstGeom prst="ellipse">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150"/>
              <a:buFont typeface="Arial"/>
              <a:buChar char="•"/>
              <a:defRPr b="0" i="0" sz="1150" u="none" cap="none" strike="noStrike">
                <a:solidFill>
                  <a:schemeClr val="dk1"/>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65" name="Shape 65"/>
          <p:cNvSpPr/>
          <p:nvPr>
            <p:ph idx="5" type="pic"/>
          </p:nvPr>
        </p:nvSpPr>
        <p:spPr>
          <a:xfrm>
            <a:off x="1341531" y="1972853"/>
            <a:ext cx="1467994" cy="1467577"/>
          </a:xfrm>
          <a:prstGeom prst="ellipse">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150"/>
              <a:buFont typeface="Arial"/>
              <a:buChar char="•"/>
              <a:defRPr b="0" i="0" sz="1150" u="none" cap="none" strike="noStrike">
                <a:solidFill>
                  <a:schemeClr val="dk1"/>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adership skils">
  <p:cSld name="Leadership skils">
    <p:spTree>
      <p:nvGrpSpPr>
        <p:cNvPr id="66" name="Shape 66"/>
        <p:cNvGrpSpPr/>
        <p:nvPr/>
      </p:nvGrpSpPr>
      <p:grpSpPr>
        <a:xfrm>
          <a:off x="0" y="0"/>
          <a:ext cx="0" cy="0"/>
          <a:chOff x="0" y="0"/>
          <a:chExt cx="0" cy="0"/>
        </a:xfrm>
      </p:grpSpPr>
      <p:sp>
        <p:nvSpPr>
          <p:cNvPr id="67" name="Shape 67"/>
          <p:cNvSpPr/>
          <p:nvPr>
            <p:ph idx="2" type="pic"/>
          </p:nvPr>
        </p:nvSpPr>
        <p:spPr>
          <a:xfrm>
            <a:off x="1341531" y="1972853"/>
            <a:ext cx="1467994" cy="1467577"/>
          </a:xfrm>
          <a:prstGeom prst="ellipse">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150"/>
              <a:buFont typeface="Arial"/>
              <a:buChar char="•"/>
              <a:defRPr b="0" i="0" sz="1150" u="none" cap="none" strike="noStrike">
                <a:solidFill>
                  <a:schemeClr val="dk1"/>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eam_of_3">
  <p:cSld name="1_Team_of_3">
    <p:spTree>
      <p:nvGrpSpPr>
        <p:cNvPr id="68" name="Shape 68"/>
        <p:cNvGrpSpPr/>
        <p:nvPr/>
      </p:nvGrpSpPr>
      <p:grpSpPr>
        <a:xfrm>
          <a:off x="0" y="0"/>
          <a:ext cx="0" cy="0"/>
          <a:chOff x="0" y="0"/>
          <a:chExt cx="0" cy="0"/>
        </a:xfrm>
      </p:grpSpPr>
      <p:sp>
        <p:nvSpPr>
          <p:cNvPr id="69" name="Shape 69"/>
          <p:cNvSpPr/>
          <p:nvPr>
            <p:ph idx="2" type="pic"/>
          </p:nvPr>
        </p:nvSpPr>
        <p:spPr>
          <a:xfrm>
            <a:off x="9106900" y="2007143"/>
            <a:ext cx="1866539" cy="220770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70" name="Shape 70"/>
          <p:cNvSpPr/>
          <p:nvPr>
            <p:ph idx="3" type="pic"/>
          </p:nvPr>
        </p:nvSpPr>
        <p:spPr>
          <a:xfrm>
            <a:off x="1212752" y="2007143"/>
            <a:ext cx="1866539" cy="220770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71" name="Shape 71"/>
          <p:cNvSpPr/>
          <p:nvPr>
            <p:ph idx="4" type="pic"/>
          </p:nvPr>
        </p:nvSpPr>
        <p:spPr>
          <a:xfrm>
            <a:off x="3844135" y="2007143"/>
            <a:ext cx="1866539" cy="220770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72" name="Shape 72"/>
          <p:cNvSpPr/>
          <p:nvPr>
            <p:ph idx="5" type="pic"/>
          </p:nvPr>
        </p:nvSpPr>
        <p:spPr>
          <a:xfrm>
            <a:off x="6475517" y="2007143"/>
            <a:ext cx="1866539" cy="220770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 Footer">
  <p:cSld name="No Footer">
    <p:spTree>
      <p:nvGrpSpPr>
        <p:cNvPr id="22" name="Shape 22"/>
        <p:cNvGrpSpPr/>
        <p:nvPr/>
      </p:nvGrpSpPr>
      <p:grpSpPr>
        <a:xfrm>
          <a:off x="0" y="0"/>
          <a:ext cx="0" cy="0"/>
          <a:chOff x="0" y="0"/>
          <a:chExt cx="0" cy="0"/>
        </a:xfrm>
      </p:grpSpPr>
      <p:sp>
        <p:nvSpPr>
          <p:cNvPr id="23" name="Shape 23"/>
          <p:cNvSpPr/>
          <p:nvPr/>
        </p:nvSpPr>
        <p:spPr>
          <a:xfrm>
            <a:off x="4338955" y="6266986"/>
            <a:ext cx="3535858" cy="50180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am_of_3_2">
  <p:cSld name="Team_of_3_2">
    <p:spTree>
      <p:nvGrpSpPr>
        <p:cNvPr id="73" name="Shape 73"/>
        <p:cNvGrpSpPr/>
        <p:nvPr/>
      </p:nvGrpSpPr>
      <p:grpSpPr>
        <a:xfrm>
          <a:off x="0" y="0"/>
          <a:ext cx="0" cy="0"/>
          <a:chOff x="0" y="0"/>
          <a:chExt cx="0" cy="0"/>
        </a:xfrm>
      </p:grpSpPr>
      <p:sp>
        <p:nvSpPr>
          <p:cNvPr id="74" name="Shape 74"/>
          <p:cNvSpPr/>
          <p:nvPr>
            <p:ph idx="2" type="pic"/>
          </p:nvPr>
        </p:nvSpPr>
        <p:spPr>
          <a:xfrm>
            <a:off x="8061384" y="2007143"/>
            <a:ext cx="1866539" cy="220770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75" name="Shape 75"/>
          <p:cNvSpPr/>
          <p:nvPr>
            <p:ph idx="3" type="pic"/>
          </p:nvPr>
        </p:nvSpPr>
        <p:spPr>
          <a:xfrm>
            <a:off x="2227776" y="2007143"/>
            <a:ext cx="1866539" cy="220770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76" name="Shape 76"/>
          <p:cNvSpPr/>
          <p:nvPr>
            <p:ph idx="4" type="pic"/>
          </p:nvPr>
        </p:nvSpPr>
        <p:spPr>
          <a:xfrm>
            <a:off x="5149166" y="2007143"/>
            <a:ext cx="1866539" cy="220770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ntact Us-Boost">
  <p:cSld name="1_Contact Us-Boost">
    <p:spTree>
      <p:nvGrpSpPr>
        <p:cNvPr id="77" name="Shape 77"/>
        <p:cNvGrpSpPr/>
        <p:nvPr/>
      </p:nvGrpSpPr>
      <p:grpSpPr>
        <a:xfrm>
          <a:off x="0" y="0"/>
          <a:ext cx="0" cy="0"/>
          <a:chOff x="0" y="0"/>
          <a:chExt cx="0" cy="0"/>
        </a:xfrm>
      </p:grpSpPr>
      <p:sp>
        <p:nvSpPr>
          <p:cNvPr id="78" name="Shape 78"/>
          <p:cNvSpPr/>
          <p:nvPr>
            <p:ph idx="2" type="pic"/>
          </p:nvPr>
        </p:nvSpPr>
        <p:spPr>
          <a:xfrm>
            <a:off x="716146" y="76943"/>
            <a:ext cx="5863994" cy="6714333"/>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lium_Break">
  <p:cSld name="Helium_Break">
    <p:spTree>
      <p:nvGrpSpPr>
        <p:cNvPr id="79" name="Shape 79"/>
        <p:cNvGrpSpPr/>
        <p:nvPr/>
      </p:nvGrpSpPr>
      <p:grpSpPr>
        <a:xfrm>
          <a:off x="0" y="0"/>
          <a:ext cx="0" cy="0"/>
          <a:chOff x="0" y="0"/>
          <a:chExt cx="0" cy="0"/>
        </a:xfrm>
      </p:grpSpPr>
      <p:sp>
        <p:nvSpPr>
          <p:cNvPr id="80" name="Shape 80"/>
          <p:cNvSpPr/>
          <p:nvPr>
            <p:ph idx="2" type="pic"/>
          </p:nvPr>
        </p:nvSpPr>
        <p:spPr>
          <a:xfrm>
            <a:off x="6735517" y="22303"/>
            <a:ext cx="5545843" cy="674567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81" name="Shape 81"/>
          <p:cNvSpPr/>
          <p:nvPr/>
        </p:nvSpPr>
        <p:spPr>
          <a:xfrm>
            <a:off x="3870481" y="6266986"/>
            <a:ext cx="4082410" cy="500987"/>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2" name="Shape 8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Master-Placeholder">
  <p:cSld name="3_Master-Placeholder">
    <p:spTree>
      <p:nvGrpSpPr>
        <p:cNvPr id="83" name="Shape 83"/>
        <p:cNvGrpSpPr/>
        <p:nvPr/>
      </p:nvGrpSpPr>
      <p:grpSpPr>
        <a:xfrm>
          <a:off x="0" y="0"/>
          <a:ext cx="0" cy="0"/>
          <a:chOff x="0" y="0"/>
          <a:chExt cx="0" cy="0"/>
        </a:xfrm>
      </p:grpSpPr>
      <p:sp>
        <p:nvSpPr>
          <p:cNvPr id="84" name="Shape 84"/>
          <p:cNvSpPr/>
          <p:nvPr>
            <p:ph idx="2" type="pic"/>
          </p:nvPr>
        </p:nvSpPr>
        <p:spPr>
          <a:xfrm>
            <a:off x="6883833" y="1"/>
            <a:ext cx="5308168" cy="6857999"/>
          </a:xfrm>
          <a:prstGeom prst="rect">
            <a:avLst/>
          </a:prstGeom>
          <a:solidFill>
            <a:srgbClr val="F2F2F2"/>
          </a:solid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Meet our Team">
  <p:cSld name="2_Meet our Team">
    <p:spTree>
      <p:nvGrpSpPr>
        <p:cNvPr id="85" name="Shape 85"/>
        <p:cNvGrpSpPr/>
        <p:nvPr/>
      </p:nvGrpSpPr>
      <p:grpSpPr>
        <a:xfrm>
          <a:off x="0" y="0"/>
          <a:ext cx="0" cy="0"/>
          <a:chOff x="0" y="0"/>
          <a:chExt cx="0" cy="0"/>
        </a:xfrm>
      </p:grpSpPr>
      <p:sp>
        <p:nvSpPr>
          <p:cNvPr id="86" name="Shape 86"/>
          <p:cNvSpPr/>
          <p:nvPr>
            <p:ph idx="2" type="pic"/>
          </p:nvPr>
        </p:nvSpPr>
        <p:spPr>
          <a:xfrm>
            <a:off x="1905067" y="1680215"/>
            <a:ext cx="1353747" cy="1353394"/>
          </a:xfrm>
          <a:prstGeom prst="ellipse">
            <a:avLst/>
          </a:prstGeom>
          <a:solidFill>
            <a:srgbClr val="F2F2F2"/>
          </a:solid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87" name="Shape 87"/>
          <p:cNvSpPr/>
          <p:nvPr>
            <p:ph idx="3" type="pic"/>
          </p:nvPr>
        </p:nvSpPr>
        <p:spPr>
          <a:xfrm>
            <a:off x="1905067" y="3820241"/>
            <a:ext cx="1353747" cy="1353394"/>
          </a:xfrm>
          <a:prstGeom prst="ellipse">
            <a:avLst/>
          </a:prstGeom>
          <a:solidFill>
            <a:srgbClr val="F2F2F2"/>
          </a:solid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88" name="Shape 88"/>
          <p:cNvSpPr/>
          <p:nvPr>
            <p:ph idx="4" type="pic"/>
          </p:nvPr>
        </p:nvSpPr>
        <p:spPr>
          <a:xfrm>
            <a:off x="4274896" y="1680215"/>
            <a:ext cx="1353747" cy="1353394"/>
          </a:xfrm>
          <a:prstGeom prst="ellipse">
            <a:avLst/>
          </a:prstGeom>
          <a:solidFill>
            <a:srgbClr val="F2F2F2"/>
          </a:solid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89" name="Shape 89"/>
          <p:cNvSpPr/>
          <p:nvPr>
            <p:ph idx="5" type="pic"/>
          </p:nvPr>
        </p:nvSpPr>
        <p:spPr>
          <a:xfrm>
            <a:off x="4274896" y="3820241"/>
            <a:ext cx="1353747" cy="1353394"/>
          </a:xfrm>
          <a:prstGeom prst="ellipse">
            <a:avLst/>
          </a:prstGeom>
          <a:solidFill>
            <a:srgbClr val="F2F2F2"/>
          </a:solid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90" name="Shape 90"/>
          <p:cNvSpPr/>
          <p:nvPr>
            <p:ph idx="6" type="pic"/>
          </p:nvPr>
        </p:nvSpPr>
        <p:spPr>
          <a:xfrm>
            <a:off x="6672109" y="1680215"/>
            <a:ext cx="1353747" cy="1353394"/>
          </a:xfrm>
          <a:prstGeom prst="ellipse">
            <a:avLst/>
          </a:prstGeom>
          <a:solidFill>
            <a:srgbClr val="F2F2F2"/>
          </a:solid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91" name="Shape 91"/>
          <p:cNvSpPr/>
          <p:nvPr>
            <p:ph idx="7" type="pic"/>
          </p:nvPr>
        </p:nvSpPr>
        <p:spPr>
          <a:xfrm>
            <a:off x="6672108" y="3820241"/>
            <a:ext cx="1353747" cy="1353394"/>
          </a:xfrm>
          <a:prstGeom prst="ellipse">
            <a:avLst/>
          </a:prstGeom>
          <a:solidFill>
            <a:srgbClr val="F2F2F2"/>
          </a:solid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92" name="Shape 92"/>
          <p:cNvSpPr/>
          <p:nvPr>
            <p:ph idx="8" type="pic"/>
          </p:nvPr>
        </p:nvSpPr>
        <p:spPr>
          <a:xfrm>
            <a:off x="9041938" y="1680215"/>
            <a:ext cx="1353747" cy="1353394"/>
          </a:xfrm>
          <a:prstGeom prst="ellipse">
            <a:avLst/>
          </a:prstGeom>
          <a:solidFill>
            <a:srgbClr val="F2F2F2"/>
          </a:solid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93" name="Shape 93"/>
          <p:cNvSpPr/>
          <p:nvPr>
            <p:ph idx="9" type="pic"/>
          </p:nvPr>
        </p:nvSpPr>
        <p:spPr>
          <a:xfrm>
            <a:off x="9041937" y="3820241"/>
            <a:ext cx="1353747" cy="1353394"/>
          </a:xfrm>
          <a:prstGeom prst="ellipse">
            <a:avLst/>
          </a:prstGeom>
          <a:solidFill>
            <a:srgbClr val="F2F2F2"/>
          </a:solid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Background with image">
  <p:cSld name="Big Background with image">
    <p:spTree>
      <p:nvGrpSpPr>
        <p:cNvPr id="94" name="Shape 94"/>
        <p:cNvGrpSpPr/>
        <p:nvPr/>
      </p:nvGrpSpPr>
      <p:grpSpPr>
        <a:xfrm>
          <a:off x="0" y="0"/>
          <a:ext cx="0" cy="0"/>
          <a:chOff x="0" y="0"/>
          <a:chExt cx="0" cy="0"/>
        </a:xfrm>
      </p:grpSpPr>
      <p:sp>
        <p:nvSpPr>
          <p:cNvPr id="95" name="Shape 95"/>
          <p:cNvSpPr/>
          <p:nvPr>
            <p:ph idx="2" type="pic"/>
          </p:nvPr>
        </p:nvSpPr>
        <p:spPr>
          <a:xfrm>
            <a:off x="0" y="0"/>
            <a:ext cx="12192000" cy="68580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ster-Placeholder">
  <p:cSld name="Master-Placeholder">
    <p:spTree>
      <p:nvGrpSpPr>
        <p:cNvPr id="96" name="Shape 96"/>
        <p:cNvGrpSpPr/>
        <p:nvPr/>
      </p:nvGrpSpPr>
      <p:grpSpPr>
        <a:xfrm>
          <a:off x="0" y="0"/>
          <a:ext cx="0" cy="0"/>
          <a:chOff x="0" y="0"/>
          <a:chExt cx="0" cy="0"/>
        </a:xfrm>
      </p:grpSpPr>
      <p:sp>
        <p:nvSpPr>
          <p:cNvPr id="97" name="Shape 97"/>
          <p:cNvSpPr/>
          <p:nvPr>
            <p:ph idx="2" type="pic"/>
          </p:nvPr>
        </p:nvSpPr>
        <p:spPr>
          <a:xfrm>
            <a:off x="1" y="1"/>
            <a:ext cx="5308168" cy="6857999"/>
          </a:xfrm>
          <a:prstGeom prst="rect">
            <a:avLst/>
          </a:prstGeom>
          <a:solidFill>
            <a:srgbClr val="F2F2F2"/>
          </a:solid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Master-Placeholder">
  <p:cSld name="1_Master-Placeholder">
    <p:spTree>
      <p:nvGrpSpPr>
        <p:cNvPr id="98" name="Shape 98"/>
        <p:cNvGrpSpPr/>
        <p:nvPr/>
      </p:nvGrpSpPr>
      <p:grpSpPr>
        <a:xfrm>
          <a:off x="0" y="0"/>
          <a:ext cx="0" cy="0"/>
          <a:chOff x="0" y="0"/>
          <a:chExt cx="0" cy="0"/>
        </a:xfrm>
      </p:grpSpPr>
      <p:sp>
        <p:nvSpPr>
          <p:cNvPr id="99" name="Shape 99"/>
          <p:cNvSpPr/>
          <p:nvPr>
            <p:ph idx="2" type="pic"/>
          </p:nvPr>
        </p:nvSpPr>
        <p:spPr>
          <a:xfrm>
            <a:off x="0" y="0"/>
            <a:ext cx="12192000" cy="3477986"/>
          </a:xfrm>
          <a:prstGeom prst="rect">
            <a:avLst/>
          </a:prstGeom>
          <a:solidFill>
            <a:srgbClr val="F2F2F2"/>
          </a:solid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Master-Placeholder">
  <p:cSld name="2_Master-Placeholder">
    <p:spTree>
      <p:nvGrpSpPr>
        <p:cNvPr id="100" name="Shape 100"/>
        <p:cNvGrpSpPr/>
        <p:nvPr/>
      </p:nvGrpSpPr>
      <p:grpSpPr>
        <a:xfrm>
          <a:off x="0" y="0"/>
          <a:ext cx="0" cy="0"/>
          <a:chOff x="0" y="0"/>
          <a:chExt cx="0" cy="0"/>
        </a:xfrm>
      </p:grpSpPr>
      <p:sp>
        <p:nvSpPr>
          <p:cNvPr id="101" name="Shape 101"/>
          <p:cNvSpPr/>
          <p:nvPr>
            <p:ph idx="2" type="pic"/>
          </p:nvPr>
        </p:nvSpPr>
        <p:spPr>
          <a:xfrm>
            <a:off x="5242837" y="0"/>
            <a:ext cx="6949163" cy="6858000"/>
          </a:xfrm>
          <a:prstGeom prst="rect">
            <a:avLst/>
          </a:prstGeom>
          <a:solidFill>
            <a:srgbClr val="F2F2F2"/>
          </a:solid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ster Slide 1">
  <p:cSld name="Master Slide 1">
    <p:spTree>
      <p:nvGrpSpPr>
        <p:cNvPr id="24" name="Shape 24"/>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1">
  <p:cSld name="Quote 1">
    <p:spTree>
      <p:nvGrpSpPr>
        <p:cNvPr id="102" name="Shape 102"/>
        <p:cNvGrpSpPr/>
        <p:nvPr/>
      </p:nvGrpSpPr>
      <p:grpSpPr>
        <a:xfrm>
          <a:off x="0" y="0"/>
          <a:ext cx="0" cy="0"/>
          <a:chOff x="0" y="0"/>
          <a:chExt cx="0" cy="0"/>
        </a:xfrm>
      </p:grpSpPr>
      <p:sp>
        <p:nvSpPr>
          <p:cNvPr id="103" name="Shape 103"/>
          <p:cNvSpPr/>
          <p:nvPr>
            <p:ph idx="2" type="pic"/>
          </p:nvPr>
        </p:nvSpPr>
        <p:spPr>
          <a:xfrm>
            <a:off x="0" y="0"/>
            <a:ext cx="7853046" cy="68580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ission">
  <p:cSld name="Mission">
    <p:spTree>
      <p:nvGrpSpPr>
        <p:cNvPr id="104" name="Shape 104"/>
        <p:cNvGrpSpPr/>
        <p:nvPr/>
      </p:nvGrpSpPr>
      <p:grpSpPr>
        <a:xfrm>
          <a:off x="0" y="0"/>
          <a:ext cx="0" cy="0"/>
          <a:chOff x="0" y="0"/>
          <a:chExt cx="0" cy="0"/>
        </a:xfrm>
      </p:grpSpPr>
      <p:sp>
        <p:nvSpPr>
          <p:cNvPr id="105" name="Shape 105"/>
          <p:cNvSpPr/>
          <p:nvPr>
            <p:ph idx="2" type="pic"/>
          </p:nvPr>
        </p:nvSpPr>
        <p:spPr>
          <a:xfrm>
            <a:off x="0" y="3644900"/>
            <a:ext cx="6096000" cy="32131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06" name="Shape 106"/>
          <p:cNvSpPr/>
          <p:nvPr>
            <p:ph idx="3" type="pic"/>
          </p:nvPr>
        </p:nvSpPr>
        <p:spPr>
          <a:xfrm>
            <a:off x="6096000" y="3644900"/>
            <a:ext cx="6096000" cy="32131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bout us">
  <p:cSld name="about us">
    <p:spTree>
      <p:nvGrpSpPr>
        <p:cNvPr id="107" name="Shape 107"/>
        <p:cNvGrpSpPr/>
        <p:nvPr/>
      </p:nvGrpSpPr>
      <p:grpSpPr>
        <a:xfrm>
          <a:off x="0" y="0"/>
          <a:ext cx="0" cy="0"/>
          <a:chOff x="0" y="0"/>
          <a:chExt cx="0" cy="0"/>
        </a:xfrm>
      </p:grpSpPr>
      <p:sp>
        <p:nvSpPr>
          <p:cNvPr id="108" name="Shape 108"/>
          <p:cNvSpPr/>
          <p:nvPr>
            <p:ph idx="2" type="pic"/>
          </p:nvPr>
        </p:nvSpPr>
        <p:spPr>
          <a:xfrm>
            <a:off x="7897263" y="2018370"/>
            <a:ext cx="2068838" cy="3914077"/>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09" name="Shape 109"/>
          <p:cNvSpPr/>
          <p:nvPr>
            <p:ph idx="3" type="pic"/>
          </p:nvPr>
        </p:nvSpPr>
        <p:spPr>
          <a:xfrm>
            <a:off x="10130834" y="2018370"/>
            <a:ext cx="2068838" cy="3914077"/>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10" name="Shape 110"/>
          <p:cNvSpPr/>
          <p:nvPr>
            <p:ph idx="4" type="pic"/>
          </p:nvPr>
        </p:nvSpPr>
        <p:spPr>
          <a:xfrm>
            <a:off x="5661229" y="2018370"/>
            <a:ext cx="2068838" cy="3914077"/>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jects 2">
  <p:cSld name="Projects 2">
    <p:spTree>
      <p:nvGrpSpPr>
        <p:cNvPr id="111" name="Shape 111"/>
        <p:cNvGrpSpPr/>
        <p:nvPr/>
      </p:nvGrpSpPr>
      <p:grpSpPr>
        <a:xfrm>
          <a:off x="0" y="0"/>
          <a:ext cx="0" cy="0"/>
          <a:chOff x="0" y="0"/>
          <a:chExt cx="0" cy="0"/>
        </a:xfrm>
      </p:grpSpPr>
      <p:sp>
        <p:nvSpPr>
          <p:cNvPr id="112" name="Shape 112"/>
          <p:cNvSpPr/>
          <p:nvPr>
            <p:ph idx="2" type="pic"/>
          </p:nvPr>
        </p:nvSpPr>
        <p:spPr>
          <a:xfrm>
            <a:off x="791130" y="3416300"/>
            <a:ext cx="2575247" cy="34417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13" name="Shape 113"/>
          <p:cNvSpPr/>
          <p:nvPr>
            <p:ph idx="3" type="pic"/>
          </p:nvPr>
        </p:nvSpPr>
        <p:spPr>
          <a:xfrm>
            <a:off x="2078753" y="2286000"/>
            <a:ext cx="2575247" cy="34417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Meet the team">
  <p:cSld name="1_Meet the team">
    <p:spTree>
      <p:nvGrpSpPr>
        <p:cNvPr id="114" name="Shape 114"/>
        <p:cNvGrpSpPr/>
        <p:nvPr/>
      </p:nvGrpSpPr>
      <p:grpSpPr>
        <a:xfrm>
          <a:off x="0" y="0"/>
          <a:ext cx="0" cy="0"/>
          <a:chOff x="0" y="0"/>
          <a:chExt cx="0" cy="0"/>
        </a:xfrm>
      </p:grpSpPr>
      <p:sp>
        <p:nvSpPr>
          <p:cNvPr id="115" name="Shape 115"/>
          <p:cNvSpPr/>
          <p:nvPr>
            <p:ph idx="2" type="pic"/>
          </p:nvPr>
        </p:nvSpPr>
        <p:spPr>
          <a:xfrm>
            <a:off x="9642123" y="3909946"/>
            <a:ext cx="1346336" cy="157452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16" name="Shape 116"/>
          <p:cNvSpPr/>
          <p:nvPr>
            <p:ph idx="3" type="pic"/>
          </p:nvPr>
        </p:nvSpPr>
        <p:spPr>
          <a:xfrm>
            <a:off x="5444566" y="3909946"/>
            <a:ext cx="1346336" cy="157452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17" name="Shape 117"/>
          <p:cNvSpPr/>
          <p:nvPr>
            <p:ph idx="4" type="pic"/>
          </p:nvPr>
        </p:nvSpPr>
        <p:spPr>
          <a:xfrm>
            <a:off x="3319233" y="3909946"/>
            <a:ext cx="1346336" cy="157452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18" name="Shape 118"/>
          <p:cNvSpPr/>
          <p:nvPr>
            <p:ph idx="5" type="pic"/>
          </p:nvPr>
        </p:nvSpPr>
        <p:spPr>
          <a:xfrm>
            <a:off x="1227733" y="3909946"/>
            <a:ext cx="1346336" cy="157452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19" name="Shape 119"/>
          <p:cNvSpPr/>
          <p:nvPr>
            <p:ph idx="6" type="pic"/>
          </p:nvPr>
        </p:nvSpPr>
        <p:spPr>
          <a:xfrm>
            <a:off x="7536066" y="3909946"/>
            <a:ext cx="1346336" cy="157452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20" name="Shape 120"/>
          <p:cNvSpPr/>
          <p:nvPr>
            <p:ph idx="7" type="pic"/>
          </p:nvPr>
        </p:nvSpPr>
        <p:spPr>
          <a:xfrm>
            <a:off x="9642123" y="1507508"/>
            <a:ext cx="1346336" cy="157452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21" name="Shape 121"/>
          <p:cNvSpPr/>
          <p:nvPr>
            <p:ph idx="8" type="pic"/>
          </p:nvPr>
        </p:nvSpPr>
        <p:spPr>
          <a:xfrm>
            <a:off x="5444566" y="1507508"/>
            <a:ext cx="1346336" cy="157452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22" name="Shape 122"/>
          <p:cNvSpPr/>
          <p:nvPr>
            <p:ph idx="9" type="pic"/>
          </p:nvPr>
        </p:nvSpPr>
        <p:spPr>
          <a:xfrm>
            <a:off x="3319233" y="1507508"/>
            <a:ext cx="1346336" cy="157452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23" name="Shape 123"/>
          <p:cNvSpPr/>
          <p:nvPr>
            <p:ph idx="13" type="pic"/>
          </p:nvPr>
        </p:nvSpPr>
        <p:spPr>
          <a:xfrm>
            <a:off x="1227733" y="1507508"/>
            <a:ext cx="1346336" cy="157452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24" name="Shape 124"/>
          <p:cNvSpPr/>
          <p:nvPr>
            <p:ph idx="14" type="pic"/>
          </p:nvPr>
        </p:nvSpPr>
        <p:spPr>
          <a:xfrm>
            <a:off x="7536066" y="1507508"/>
            <a:ext cx="1346336" cy="157452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Meet the team 3">
  <p:cSld name="4_Meet the team 3">
    <p:spTree>
      <p:nvGrpSpPr>
        <p:cNvPr id="125" name="Shape 125"/>
        <p:cNvGrpSpPr/>
        <p:nvPr/>
      </p:nvGrpSpPr>
      <p:grpSpPr>
        <a:xfrm>
          <a:off x="0" y="0"/>
          <a:ext cx="0" cy="0"/>
          <a:chOff x="0" y="0"/>
          <a:chExt cx="0" cy="0"/>
        </a:xfrm>
      </p:grpSpPr>
      <p:sp>
        <p:nvSpPr>
          <p:cNvPr id="126" name="Shape 126"/>
          <p:cNvSpPr/>
          <p:nvPr>
            <p:ph idx="2" type="pic"/>
          </p:nvPr>
        </p:nvSpPr>
        <p:spPr>
          <a:xfrm>
            <a:off x="914401" y="3572765"/>
            <a:ext cx="4646279" cy="211055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27" name="Shape 127"/>
          <p:cNvSpPr/>
          <p:nvPr>
            <p:ph idx="3" type="pic"/>
          </p:nvPr>
        </p:nvSpPr>
        <p:spPr>
          <a:xfrm>
            <a:off x="3611495" y="1672933"/>
            <a:ext cx="4794838" cy="1849295"/>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28" name="Shape 128"/>
          <p:cNvSpPr/>
          <p:nvPr>
            <p:ph idx="4" type="pic"/>
          </p:nvPr>
        </p:nvSpPr>
        <p:spPr>
          <a:xfrm>
            <a:off x="5609346" y="3572765"/>
            <a:ext cx="2796988" cy="211055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29" name="Shape 129"/>
          <p:cNvSpPr/>
          <p:nvPr>
            <p:ph idx="5" type="pic"/>
          </p:nvPr>
        </p:nvSpPr>
        <p:spPr>
          <a:xfrm>
            <a:off x="8455000" y="3572765"/>
            <a:ext cx="2822599" cy="211055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30" name="Shape 130"/>
          <p:cNvSpPr/>
          <p:nvPr>
            <p:ph idx="6" type="pic"/>
          </p:nvPr>
        </p:nvSpPr>
        <p:spPr>
          <a:xfrm>
            <a:off x="8455000" y="1672933"/>
            <a:ext cx="2822599" cy="1849295"/>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31" name="Shape 131"/>
          <p:cNvSpPr/>
          <p:nvPr>
            <p:ph idx="7" type="pic"/>
          </p:nvPr>
        </p:nvSpPr>
        <p:spPr>
          <a:xfrm>
            <a:off x="914401" y="1672933"/>
            <a:ext cx="2635624" cy="1849295"/>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of 3 - Martik">
  <p:cSld name="Picture of 3 - Martik">
    <p:spTree>
      <p:nvGrpSpPr>
        <p:cNvPr id="132" name="Shape 132"/>
        <p:cNvGrpSpPr/>
        <p:nvPr/>
      </p:nvGrpSpPr>
      <p:grpSpPr>
        <a:xfrm>
          <a:off x="0" y="0"/>
          <a:ext cx="0" cy="0"/>
          <a:chOff x="0" y="0"/>
          <a:chExt cx="0" cy="0"/>
        </a:xfrm>
      </p:grpSpPr>
      <p:sp>
        <p:nvSpPr>
          <p:cNvPr id="133" name="Shape 133"/>
          <p:cNvSpPr/>
          <p:nvPr>
            <p:ph idx="2" type="pic"/>
          </p:nvPr>
        </p:nvSpPr>
        <p:spPr>
          <a:xfrm>
            <a:off x="8081079" y="1907833"/>
            <a:ext cx="3168479" cy="2374235"/>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34" name="Shape 134"/>
          <p:cNvSpPr/>
          <p:nvPr>
            <p:ph idx="3" type="pic"/>
          </p:nvPr>
        </p:nvSpPr>
        <p:spPr>
          <a:xfrm>
            <a:off x="953596" y="1907833"/>
            <a:ext cx="3173430" cy="2374235"/>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35" name="Shape 135"/>
          <p:cNvSpPr/>
          <p:nvPr>
            <p:ph idx="4" type="pic"/>
          </p:nvPr>
        </p:nvSpPr>
        <p:spPr>
          <a:xfrm>
            <a:off x="4389066" y="1907833"/>
            <a:ext cx="3429973" cy="2374235"/>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ight Project">
  <p:cSld name="Right Project">
    <p:spTree>
      <p:nvGrpSpPr>
        <p:cNvPr id="136" name="Shape 136"/>
        <p:cNvGrpSpPr/>
        <p:nvPr/>
      </p:nvGrpSpPr>
      <p:grpSpPr>
        <a:xfrm>
          <a:off x="0" y="0"/>
          <a:ext cx="0" cy="0"/>
          <a:chOff x="0" y="0"/>
          <a:chExt cx="0" cy="0"/>
        </a:xfrm>
      </p:grpSpPr>
      <p:sp>
        <p:nvSpPr>
          <p:cNvPr id="137" name="Shape 137"/>
          <p:cNvSpPr/>
          <p:nvPr>
            <p:ph idx="2" type="pic"/>
          </p:nvPr>
        </p:nvSpPr>
        <p:spPr>
          <a:xfrm>
            <a:off x="8119666" y="3095989"/>
            <a:ext cx="2253341" cy="301173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38" name="Shape 138"/>
          <p:cNvSpPr/>
          <p:nvPr>
            <p:ph idx="3" type="pic"/>
          </p:nvPr>
        </p:nvSpPr>
        <p:spPr>
          <a:xfrm>
            <a:off x="6832135" y="1965689"/>
            <a:ext cx="2253341" cy="301173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39" name="Shape 139"/>
          <p:cNvSpPr/>
          <p:nvPr>
            <p:ph idx="4" type="pic"/>
          </p:nvPr>
        </p:nvSpPr>
        <p:spPr>
          <a:xfrm>
            <a:off x="8763570" y="1080281"/>
            <a:ext cx="2253341" cy="301173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of 3 - v2 - Martik">
  <p:cSld name="Picture of 3 - v2 - Martik">
    <p:spTree>
      <p:nvGrpSpPr>
        <p:cNvPr id="140" name="Shape 140"/>
        <p:cNvGrpSpPr/>
        <p:nvPr/>
      </p:nvGrpSpPr>
      <p:grpSpPr>
        <a:xfrm>
          <a:off x="0" y="0"/>
          <a:ext cx="0" cy="0"/>
          <a:chOff x="0" y="0"/>
          <a:chExt cx="0" cy="0"/>
        </a:xfrm>
      </p:grpSpPr>
      <p:sp>
        <p:nvSpPr>
          <p:cNvPr id="141" name="Shape 141"/>
          <p:cNvSpPr/>
          <p:nvPr>
            <p:ph idx="2" type="pic"/>
          </p:nvPr>
        </p:nvSpPr>
        <p:spPr>
          <a:xfrm>
            <a:off x="4592079" y="1839950"/>
            <a:ext cx="3020623" cy="311119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42" name="Shape 142"/>
          <p:cNvSpPr/>
          <p:nvPr>
            <p:ph idx="3" type="pic"/>
          </p:nvPr>
        </p:nvSpPr>
        <p:spPr>
          <a:xfrm>
            <a:off x="7876980" y="1839950"/>
            <a:ext cx="3020623" cy="311119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43" name="Shape 143"/>
          <p:cNvSpPr/>
          <p:nvPr>
            <p:ph idx="4" type="pic"/>
          </p:nvPr>
        </p:nvSpPr>
        <p:spPr>
          <a:xfrm>
            <a:off x="1273716" y="1839950"/>
            <a:ext cx="3020623" cy="311119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General Slide">
  <p:cSld name="10_General Slide">
    <p:spTree>
      <p:nvGrpSpPr>
        <p:cNvPr id="144" name="Shape 144"/>
        <p:cNvGrpSpPr/>
        <p:nvPr/>
      </p:nvGrpSpPr>
      <p:grpSpPr>
        <a:xfrm>
          <a:off x="0" y="0"/>
          <a:ext cx="0" cy="0"/>
          <a:chOff x="0" y="0"/>
          <a:chExt cx="0" cy="0"/>
        </a:xfrm>
      </p:grpSpPr>
      <p:sp>
        <p:nvSpPr>
          <p:cNvPr id="145" name="Shape 145"/>
          <p:cNvSpPr/>
          <p:nvPr>
            <p:ph idx="2" type="pic"/>
          </p:nvPr>
        </p:nvSpPr>
        <p:spPr>
          <a:xfrm>
            <a:off x="879460" y="1922585"/>
            <a:ext cx="6906691" cy="3893223"/>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etitors">
  <p:cSld name="Competitors">
    <p:spTree>
      <p:nvGrpSpPr>
        <p:cNvPr id="25" name="Shape 25"/>
        <p:cNvGrpSpPr/>
        <p:nvPr/>
      </p:nvGrpSpPr>
      <p:grpSpPr>
        <a:xfrm>
          <a:off x="0" y="0"/>
          <a:ext cx="0" cy="0"/>
          <a:chOff x="0" y="0"/>
          <a:chExt cx="0" cy="0"/>
        </a:xfrm>
      </p:grpSpPr>
      <p:sp>
        <p:nvSpPr>
          <p:cNvPr id="26" name="Shape 26"/>
          <p:cNvSpPr/>
          <p:nvPr>
            <p:ph idx="2" type="pic"/>
          </p:nvPr>
        </p:nvSpPr>
        <p:spPr>
          <a:xfrm>
            <a:off x="8076156" y="1806497"/>
            <a:ext cx="2910684" cy="139759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7" name="Shape 27"/>
          <p:cNvSpPr/>
          <p:nvPr>
            <p:ph idx="3" type="pic"/>
          </p:nvPr>
        </p:nvSpPr>
        <p:spPr>
          <a:xfrm>
            <a:off x="1205188" y="1806497"/>
            <a:ext cx="2910684" cy="139759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8" name="Shape 28"/>
          <p:cNvSpPr/>
          <p:nvPr>
            <p:ph idx="4" type="pic"/>
          </p:nvPr>
        </p:nvSpPr>
        <p:spPr>
          <a:xfrm>
            <a:off x="4640672" y="1806497"/>
            <a:ext cx="2910684" cy="139759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jects of 4">
  <p:cSld name="Projects of 4">
    <p:spTree>
      <p:nvGrpSpPr>
        <p:cNvPr id="146" name="Shape 146"/>
        <p:cNvGrpSpPr/>
        <p:nvPr/>
      </p:nvGrpSpPr>
      <p:grpSpPr>
        <a:xfrm>
          <a:off x="0" y="0"/>
          <a:ext cx="0" cy="0"/>
          <a:chOff x="0" y="0"/>
          <a:chExt cx="0" cy="0"/>
        </a:xfrm>
      </p:grpSpPr>
      <p:sp>
        <p:nvSpPr>
          <p:cNvPr id="147" name="Shape 147"/>
          <p:cNvSpPr/>
          <p:nvPr>
            <p:ph idx="2" type="pic"/>
          </p:nvPr>
        </p:nvSpPr>
        <p:spPr>
          <a:xfrm>
            <a:off x="9722980" y="3562909"/>
            <a:ext cx="2469020" cy="223572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48" name="Shape 148"/>
          <p:cNvSpPr/>
          <p:nvPr>
            <p:ph idx="3" type="pic"/>
          </p:nvPr>
        </p:nvSpPr>
        <p:spPr>
          <a:xfrm>
            <a:off x="2431593" y="3562909"/>
            <a:ext cx="2431604" cy="223572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49" name="Shape 149"/>
          <p:cNvSpPr/>
          <p:nvPr>
            <p:ph idx="4" type="pic"/>
          </p:nvPr>
        </p:nvSpPr>
        <p:spPr>
          <a:xfrm>
            <a:off x="0" y="3562909"/>
            <a:ext cx="2431604" cy="223572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50" name="Shape 150"/>
          <p:cNvSpPr/>
          <p:nvPr>
            <p:ph idx="5" type="pic"/>
          </p:nvPr>
        </p:nvSpPr>
        <p:spPr>
          <a:xfrm>
            <a:off x="7293089" y="3562909"/>
            <a:ext cx="2431604" cy="223572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51" name="Shape 151"/>
          <p:cNvSpPr/>
          <p:nvPr>
            <p:ph idx="6" type="pic"/>
          </p:nvPr>
        </p:nvSpPr>
        <p:spPr>
          <a:xfrm>
            <a:off x="4863197" y="3562909"/>
            <a:ext cx="2431604" cy="223572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sion">
  <p:cSld name="Vision">
    <p:spTree>
      <p:nvGrpSpPr>
        <p:cNvPr id="152" name="Shape 152"/>
        <p:cNvGrpSpPr/>
        <p:nvPr/>
      </p:nvGrpSpPr>
      <p:grpSpPr>
        <a:xfrm>
          <a:off x="0" y="0"/>
          <a:ext cx="0" cy="0"/>
          <a:chOff x="0" y="0"/>
          <a:chExt cx="0" cy="0"/>
        </a:xfrm>
      </p:grpSpPr>
      <p:sp>
        <p:nvSpPr>
          <p:cNvPr id="153" name="Shape 153"/>
          <p:cNvSpPr/>
          <p:nvPr>
            <p:ph idx="2" type="pic"/>
          </p:nvPr>
        </p:nvSpPr>
        <p:spPr>
          <a:xfrm>
            <a:off x="0" y="2405488"/>
            <a:ext cx="4964128" cy="445251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54" name="Shape 154"/>
          <p:cNvSpPr/>
          <p:nvPr>
            <p:ph idx="3" type="pic"/>
          </p:nvPr>
        </p:nvSpPr>
        <p:spPr>
          <a:xfrm>
            <a:off x="9782710" y="4839630"/>
            <a:ext cx="2409291" cy="201837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55" name="Shape 155"/>
          <p:cNvSpPr/>
          <p:nvPr>
            <p:ph idx="4" type="pic"/>
          </p:nvPr>
        </p:nvSpPr>
        <p:spPr>
          <a:xfrm>
            <a:off x="4964129" y="4839630"/>
            <a:ext cx="2409291" cy="201837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56" name="Shape 156"/>
          <p:cNvSpPr/>
          <p:nvPr>
            <p:ph idx="5" type="pic"/>
          </p:nvPr>
        </p:nvSpPr>
        <p:spPr>
          <a:xfrm>
            <a:off x="7373420" y="4839630"/>
            <a:ext cx="2409291" cy="201837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57" name="Shape 157"/>
          <p:cNvSpPr/>
          <p:nvPr>
            <p:ph idx="6" type="pic"/>
          </p:nvPr>
        </p:nvSpPr>
        <p:spPr>
          <a:xfrm>
            <a:off x="4964128" y="-6350"/>
            <a:ext cx="7227872" cy="4845979"/>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jects of 3">
  <p:cSld name="Projects of 3">
    <p:spTree>
      <p:nvGrpSpPr>
        <p:cNvPr id="158" name="Shape 158"/>
        <p:cNvGrpSpPr/>
        <p:nvPr/>
      </p:nvGrpSpPr>
      <p:grpSpPr>
        <a:xfrm>
          <a:off x="0" y="0"/>
          <a:ext cx="0" cy="0"/>
          <a:chOff x="0" y="0"/>
          <a:chExt cx="0" cy="0"/>
        </a:xfrm>
      </p:grpSpPr>
      <p:sp>
        <p:nvSpPr>
          <p:cNvPr id="159" name="Shape 159"/>
          <p:cNvSpPr/>
          <p:nvPr>
            <p:ph idx="2" type="pic"/>
          </p:nvPr>
        </p:nvSpPr>
        <p:spPr>
          <a:xfrm>
            <a:off x="8116950" y="3434575"/>
            <a:ext cx="4075050" cy="3423425"/>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60" name="Shape 160"/>
          <p:cNvSpPr/>
          <p:nvPr>
            <p:ph idx="3" type="pic"/>
          </p:nvPr>
        </p:nvSpPr>
        <p:spPr>
          <a:xfrm>
            <a:off x="-4910" y="3434575"/>
            <a:ext cx="4075050" cy="3423425"/>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61" name="Shape 161"/>
          <p:cNvSpPr/>
          <p:nvPr>
            <p:ph idx="4" type="pic"/>
          </p:nvPr>
        </p:nvSpPr>
        <p:spPr>
          <a:xfrm>
            <a:off x="4067685" y="0"/>
            <a:ext cx="4049265" cy="3434575"/>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62" name="Shape 162"/>
          <p:cNvSpPr/>
          <p:nvPr>
            <p:ph idx="5" type="pic"/>
          </p:nvPr>
        </p:nvSpPr>
        <p:spPr>
          <a:xfrm>
            <a:off x="8116950" y="0"/>
            <a:ext cx="4075050" cy="343457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63" name="Shape 163"/>
          <p:cNvSpPr/>
          <p:nvPr>
            <p:ph idx="6" type="pic"/>
          </p:nvPr>
        </p:nvSpPr>
        <p:spPr>
          <a:xfrm>
            <a:off x="-4910" y="0"/>
            <a:ext cx="4075050" cy="343457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64" name="Shape 164"/>
          <p:cNvSpPr/>
          <p:nvPr>
            <p:ph idx="7" type="pic"/>
          </p:nvPr>
        </p:nvSpPr>
        <p:spPr>
          <a:xfrm>
            <a:off x="4067686" y="3434575"/>
            <a:ext cx="4049264" cy="3423425"/>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sonry Left 2">
  <p:cSld name="Masonry Left 2">
    <p:spTree>
      <p:nvGrpSpPr>
        <p:cNvPr id="165" name="Shape 165"/>
        <p:cNvGrpSpPr/>
        <p:nvPr/>
      </p:nvGrpSpPr>
      <p:grpSpPr>
        <a:xfrm>
          <a:off x="0" y="0"/>
          <a:ext cx="0" cy="0"/>
          <a:chOff x="0" y="0"/>
          <a:chExt cx="0" cy="0"/>
        </a:xfrm>
      </p:grpSpPr>
      <p:sp>
        <p:nvSpPr>
          <p:cNvPr id="166" name="Shape 166"/>
          <p:cNvSpPr/>
          <p:nvPr>
            <p:ph idx="2" type="pic"/>
          </p:nvPr>
        </p:nvSpPr>
        <p:spPr>
          <a:xfrm>
            <a:off x="1" y="3456878"/>
            <a:ext cx="3157159" cy="340112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67" name="Shape 167"/>
          <p:cNvSpPr/>
          <p:nvPr>
            <p:ph idx="3" type="pic"/>
          </p:nvPr>
        </p:nvSpPr>
        <p:spPr>
          <a:xfrm>
            <a:off x="3307468" y="0"/>
            <a:ext cx="2804992" cy="68580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68" name="Shape 168"/>
          <p:cNvSpPr/>
          <p:nvPr>
            <p:ph idx="4" type="pic"/>
          </p:nvPr>
        </p:nvSpPr>
        <p:spPr>
          <a:xfrm>
            <a:off x="1" y="0"/>
            <a:ext cx="3157159" cy="3323063"/>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69" name="Shape 169"/>
          <p:cNvSpPr/>
          <p:nvPr/>
        </p:nvSpPr>
        <p:spPr>
          <a:xfrm>
            <a:off x="2911227" y="6311590"/>
            <a:ext cx="6346697" cy="34568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sonry Right 2">
  <p:cSld name="Masonry Right 2">
    <p:spTree>
      <p:nvGrpSpPr>
        <p:cNvPr id="170" name="Shape 170"/>
        <p:cNvGrpSpPr/>
        <p:nvPr/>
      </p:nvGrpSpPr>
      <p:grpSpPr>
        <a:xfrm>
          <a:off x="0" y="0"/>
          <a:ext cx="0" cy="0"/>
          <a:chOff x="0" y="0"/>
          <a:chExt cx="0" cy="0"/>
        </a:xfrm>
      </p:grpSpPr>
      <p:sp>
        <p:nvSpPr>
          <p:cNvPr id="171" name="Shape 171"/>
          <p:cNvSpPr/>
          <p:nvPr>
            <p:ph idx="2" type="pic"/>
          </p:nvPr>
        </p:nvSpPr>
        <p:spPr>
          <a:xfrm>
            <a:off x="9034841" y="3456878"/>
            <a:ext cx="3157159" cy="340112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72" name="Shape 172"/>
          <p:cNvSpPr/>
          <p:nvPr>
            <p:ph idx="3" type="pic"/>
          </p:nvPr>
        </p:nvSpPr>
        <p:spPr>
          <a:xfrm>
            <a:off x="6095999" y="0"/>
            <a:ext cx="2804992" cy="68580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73" name="Shape 173"/>
          <p:cNvSpPr/>
          <p:nvPr>
            <p:ph idx="4" type="pic"/>
          </p:nvPr>
        </p:nvSpPr>
        <p:spPr>
          <a:xfrm>
            <a:off x="9034841" y="0"/>
            <a:ext cx="3157159" cy="3323063"/>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74" name="Shape 174"/>
          <p:cNvSpPr/>
          <p:nvPr/>
        </p:nvSpPr>
        <p:spPr>
          <a:xfrm>
            <a:off x="2911227" y="6311590"/>
            <a:ext cx="6346697" cy="34568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ight Picture">
  <p:cSld name="Right Picture">
    <p:spTree>
      <p:nvGrpSpPr>
        <p:cNvPr id="175" name="Shape 175"/>
        <p:cNvGrpSpPr/>
        <p:nvPr/>
      </p:nvGrpSpPr>
      <p:grpSpPr>
        <a:xfrm>
          <a:off x="0" y="0"/>
          <a:ext cx="0" cy="0"/>
          <a:chOff x="0" y="0"/>
          <a:chExt cx="0" cy="0"/>
        </a:xfrm>
      </p:grpSpPr>
      <p:sp>
        <p:nvSpPr>
          <p:cNvPr id="176" name="Shape 176"/>
          <p:cNvSpPr/>
          <p:nvPr/>
        </p:nvSpPr>
        <p:spPr>
          <a:xfrm>
            <a:off x="5643988" y="289932"/>
            <a:ext cx="948100" cy="3456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
        <p:nvSpPr>
          <p:cNvPr id="177" name="Shape 177"/>
          <p:cNvSpPr/>
          <p:nvPr>
            <p:ph idx="2" type="pic"/>
          </p:nvPr>
        </p:nvSpPr>
        <p:spPr>
          <a:xfrm>
            <a:off x="6090695" y="0"/>
            <a:ext cx="6101306" cy="68580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78" name="Shape 178"/>
          <p:cNvSpPr/>
          <p:nvPr/>
        </p:nvSpPr>
        <p:spPr>
          <a:xfrm>
            <a:off x="2911227" y="6311590"/>
            <a:ext cx="6346697" cy="34568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ject 4">
  <p:cSld name="Project 4">
    <p:spTree>
      <p:nvGrpSpPr>
        <p:cNvPr id="179" name="Shape 179"/>
        <p:cNvGrpSpPr/>
        <p:nvPr/>
      </p:nvGrpSpPr>
      <p:grpSpPr>
        <a:xfrm>
          <a:off x="0" y="0"/>
          <a:ext cx="0" cy="0"/>
          <a:chOff x="0" y="0"/>
          <a:chExt cx="0" cy="0"/>
        </a:xfrm>
      </p:grpSpPr>
      <p:sp>
        <p:nvSpPr>
          <p:cNvPr id="180" name="Shape 180"/>
          <p:cNvSpPr/>
          <p:nvPr>
            <p:ph idx="2" type="pic"/>
          </p:nvPr>
        </p:nvSpPr>
        <p:spPr>
          <a:xfrm>
            <a:off x="4155183" y="3646450"/>
            <a:ext cx="3881635" cy="321155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81" name="Shape 181"/>
          <p:cNvSpPr/>
          <p:nvPr>
            <p:ph idx="3" type="pic"/>
          </p:nvPr>
        </p:nvSpPr>
        <p:spPr>
          <a:xfrm>
            <a:off x="0" y="3646450"/>
            <a:ext cx="3881635" cy="321155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82" name="Shape 182"/>
          <p:cNvSpPr/>
          <p:nvPr>
            <p:ph idx="4" type="pic"/>
          </p:nvPr>
        </p:nvSpPr>
        <p:spPr>
          <a:xfrm>
            <a:off x="8310365" y="3646450"/>
            <a:ext cx="3881635" cy="321155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pp Review">
  <p:cSld name="App Review">
    <p:spTree>
      <p:nvGrpSpPr>
        <p:cNvPr id="183" name="Shape 183"/>
        <p:cNvGrpSpPr/>
        <p:nvPr/>
      </p:nvGrpSpPr>
      <p:grpSpPr>
        <a:xfrm>
          <a:off x="0" y="0"/>
          <a:ext cx="0" cy="0"/>
          <a:chOff x="0" y="0"/>
          <a:chExt cx="0" cy="0"/>
        </a:xfrm>
      </p:grpSpPr>
      <p:sp>
        <p:nvSpPr>
          <p:cNvPr id="184" name="Shape 184"/>
          <p:cNvSpPr/>
          <p:nvPr>
            <p:ph idx="2" type="pic"/>
          </p:nvPr>
        </p:nvSpPr>
        <p:spPr>
          <a:xfrm>
            <a:off x="2288864" y="1707043"/>
            <a:ext cx="1927396" cy="3411367"/>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ptop Review">
  <p:cSld name="Laptop Review">
    <p:spTree>
      <p:nvGrpSpPr>
        <p:cNvPr id="185" name="Shape 185"/>
        <p:cNvGrpSpPr/>
        <p:nvPr/>
      </p:nvGrpSpPr>
      <p:grpSpPr>
        <a:xfrm>
          <a:off x="0" y="0"/>
          <a:ext cx="0" cy="0"/>
          <a:chOff x="0" y="0"/>
          <a:chExt cx="0" cy="0"/>
        </a:xfrm>
      </p:grpSpPr>
      <p:sp>
        <p:nvSpPr>
          <p:cNvPr id="186" name="Shape 186"/>
          <p:cNvSpPr/>
          <p:nvPr>
            <p:ph idx="2" type="pic"/>
          </p:nvPr>
        </p:nvSpPr>
        <p:spPr>
          <a:xfrm>
            <a:off x="7346032" y="1573577"/>
            <a:ext cx="5958778" cy="376320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acebook vs Twitter Desktop">
  <p:cSld name="Facebook vs Twitter Desktop">
    <p:spTree>
      <p:nvGrpSpPr>
        <p:cNvPr id="187" name="Shape 187"/>
        <p:cNvGrpSpPr/>
        <p:nvPr/>
      </p:nvGrpSpPr>
      <p:grpSpPr>
        <a:xfrm>
          <a:off x="0" y="0"/>
          <a:ext cx="0" cy="0"/>
          <a:chOff x="0" y="0"/>
          <a:chExt cx="0" cy="0"/>
        </a:xfrm>
      </p:grpSpPr>
      <p:sp>
        <p:nvSpPr>
          <p:cNvPr id="188" name="Shape 188"/>
          <p:cNvSpPr/>
          <p:nvPr>
            <p:ph idx="2" type="pic"/>
          </p:nvPr>
        </p:nvSpPr>
        <p:spPr>
          <a:xfrm>
            <a:off x="6787380" y="2499506"/>
            <a:ext cx="4134990" cy="231005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mpetitors">
  <p:cSld name="1_Competitors">
    <p:spTree>
      <p:nvGrpSpPr>
        <p:cNvPr id="29" name="Shape 29"/>
        <p:cNvGrpSpPr/>
        <p:nvPr/>
      </p:nvGrpSpPr>
      <p:grpSpPr>
        <a:xfrm>
          <a:off x="0" y="0"/>
          <a:ext cx="0" cy="0"/>
          <a:chOff x="0" y="0"/>
          <a:chExt cx="0" cy="0"/>
        </a:xfrm>
      </p:grpSpPr>
      <p:sp>
        <p:nvSpPr>
          <p:cNvPr id="30" name="Shape 30"/>
          <p:cNvSpPr/>
          <p:nvPr>
            <p:ph idx="2" type="pic"/>
          </p:nvPr>
        </p:nvSpPr>
        <p:spPr>
          <a:xfrm>
            <a:off x="7647709" y="1705605"/>
            <a:ext cx="3718344" cy="400844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Pad App Compares">
  <p:cSld name="iPad App Compares">
    <p:spTree>
      <p:nvGrpSpPr>
        <p:cNvPr id="189" name="Shape 189"/>
        <p:cNvGrpSpPr/>
        <p:nvPr/>
      </p:nvGrpSpPr>
      <p:grpSpPr>
        <a:xfrm>
          <a:off x="0" y="0"/>
          <a:ext cx="0" cy="0"/>
          <a:chOff x="0" y="0"/>
          <a:chExt cx="0" cy="0"/>
        </a:xfrm>
      </p:grpSpPr>
      <p:sp>
        <p:nvSpPr>
          <p:cNvPr id="190" name="Shape 190"/>
          <p:cNvSpPr/>
          <p:nvPr>
            <p:ph idx="2" type="pic"/>
          </p:nvPr>
        </p:nvSpPr>
        <p:spPr>
          <a:xfrm>
            <a:off x="4756950" y="2166310"/>
            <a:ext cx="2739366" cy="344836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ptop3">
  <p:cSld name="Laptop3">
    <p:spTree>
      <p:nvGrpSpPr>
        <p:cNvPr id="191" name="Shape 191"/>
        <p:cNvGrpSpPr/>
        <p:nvPr/>
      </p:nvGrpSpPr>
      <p:grpSpPr>
        <a:xfrm>
          <a:off x="0" y="0"/>
          <a:ext cx="0" cy="0"/>
          <a:chOff x="0" y="0"/>
          <a:chExt cx="0" cy="0"/>
        </a:xfrm>
      </p:grpSpPr>
      <p:sp>
        <p:nvSpPr>
          <p:cNvPr id="192" name="Shape 192"/>
          <p:cNvSpPr/>
          <p:nvPr>
            <p:ph idx="2" type="pic"/>
          </p:nvPr>
        </p:nvSpPr>
        <p:spPr>
          <a:xfrm>
            <a:off x="6500690" y="2373903"/>
            <a:ext cx="4137674" cy="261061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Picture">
  <p:cSld name="Big Picture">
    <p:spTree>
      <p:nvGrpSpPr>
        <p:cNvPr id="193" name="Shape 193"/>
        <p:cNvGrpSpPr/>
        <p:nvPr/>
      </p:nvGrpSpPr>
      <p:grpSpPr>
        <a:xfrm>
          <a:off x="0" y="0"/>
          <a:ext cx="0" cy="0"/>
          <a:chOff x="0" y="0"/>
          <a:chExt cx="0" cy="0"/>
        </a:xfrm>
      </p:grpSpPr>
      <p:sp>
        <p:nvSpPr>
          <p:cNvPr id="194" name="Shape 194"/>
          <p:cNvSpPr/>
          <p:nvPr>
            <p:ph idx="2" type="pic"/>
          </p:nvPr>
        </p:nvSpPr>
        <p:spPr>
          <a:xfrm>
            <a:off x="0" y="1"/>
            <a:ext cx="12192000" cy="6857999"/>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Projects 2">
  <p:cSld name="2_Projects 2">
    <p:spTree>
      <p:nvGrpSpPr>
        <p:cNvPr id="195" name="Shape 195"/>
        <p:cNvGrpSpPr/>
        <p:nvPr/>
      </p:nvGrpSpPr>
      <p:grpSpPr>
        <a:xfrm>
          <a:off x="0" y="0"/>
          <a:ext cx="0" cy="0"/>
          <a:chOff x="0" y="0"/>
          <a:chExt cx="0" cy="0"/>
        </a:xfrm>
      </p:grpSpPr>
      <p:sp>
        <p:nvSpPr>
          <p:cNvPr id="196" name="Shape 196"/>
          <p:cNvSpPr/>
          <p:nvPr>
            <p:ph idx="2" type="pic"/>
          </p:nvPr>
        </p:nvSpPr>
        <p:spPr>
          <a:xfrm>
            <a:off x="6096000" y="2086972"/>
            <a:ext cx="4795280" cy="35306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jects_1">
  <p:cSld name="Projects_1">
    <p:spTree>
      <p:nvGrpSpPr>
        <p:cNvPr id="197" name="Shape 197"/>
        <p:cNvGrpSpPr/>
        <p:nvPr/>
      </p:nvGrpSpPr>
      <p:grpSpPr>
        <a:xfrm>
          <a:off x="0" y="0"/>
          <a:ext cx="0" cy="0"/>
          <a:chOff x="0" y="0"/>
          <a:chExt cx="0" cy="0"/>
        </a:xfrm>
      </p:grpSpPr>
      <p:sp>
        <p:nvSpPr>
          <p:cNvPr id="198" name="Shape 198"/>
          <p:cNvSpPr/>
          <p:nvPr>
            <p:ph idx="2" type="pic"/>
          </p:nvPr>
        </p:nvSpPr>
        <p:spPr>
          <a:xfrm>
            <a:off x="9988325" y="2134219"/>
            <a:ext cx="2203675" cy="32131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99" name="Shape 199"/>
          <p:cNvSpPr/>
          <p:nvPr>
            <p:ph idx="3" type="pic"/>
          </p:nvPr>
        </p:nvSpPr>
        <p:spPr>
          <a:xfrm>
            <a:off x="0" y="2134219"/>
            <a:ext cx="5589456" cy="32131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00" name="Shape 200"/>
          <p:cNvSpPr/>
          <p:nvPr>
            <p:ph idx="4" type="pic"/>
          </p:nvPr>
        </p:nvSpPr>
        <p:spPr>
          <a:xfrm>
            <a:off x="5592981" y="2134219"/>
            <a:ext cx="2194148" cy="32131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01" name="Shape 201"/>
          <p:cNvSpPr/>
          <p:nvPr>
            <p:ph idx="5" type="pic"/>
          </p:nvPr>
        </p:nvSpPr>
        <p:spPr>
          <a:xfrm>
            <a:off x="7790653" y="2134219"/>
            <a:ext cx="2194148" cy="32131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Right Project">
  <p:cSld name="1_Right Project">
    <p:spTree>
      <p:nvGrpSpPr>
        <p:cNvPr id="202" name="Shape 202"/>
        <p:cNvGrpSpPr/>
        <p:nvPr/>
      </p:nvGrpSpPr>
      <p:grpSpPr>
        <a:xfrm>
          <a:off x="0" y="0"/>
          <a:ext cx="0" cy="0"/>
          <a:chOff x="0" y="0"/>
          <a:chExt cx="0" cy="0"/>
        </a:xfrm>
      </p:grpSpPr>
      <p:sp>
        <p:nvSpPr>
          <p:cNvPr id="203" name="Shape 203"/>
          <p:cNvSpPr/>
          <p:nvPr>
            <p:ph idx="2" type="pic"/>
          </p:nvPr>
        </p:nvSpPr>
        <p:spPr>
          <a:xfrm>
            <a:off x="8632668" y="3416300"/>
            <a:ext cx="2575247" cy="34417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04" name="Shape 204"/>
          <p:cNvSpPr/>
          <p:nvPr>
            <p:ph idx="3" type="pic"/>
          </p:nvPr>
        </p:nvSpPr>
        <p:spPr>
          <a:xfrm>
            <a:off x="7345045" y="2286000"/>
            <a:ext cx="2575247" cy="34417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folio Masonry Left">
  <p:cSld name="Portfolio Masonry Left">
    <p:spTree>
      <p:nvGrpSpPr>
        <p:cNvPr id="205" name="Shape 205"/>
        <p:cNvGrpSpPr/>
        <p:nvPr/>
      </p:nvGrpSpPr>
      <p:grpSpPr>
        <a:xfrm>
          <a:off x="0" y="0"/>
          <a:ext cx="0" cy="0"/>
          <a:chOff x="0" y="0"/>
          <a:chExt cx="0" cy="0"/>
        </a:xfrm>
      </p:grpSpPr>
      <p:sp>
        <p:nvSpPr>
          <p:cNvPr id="206" name="Shape 206"/>
          <p:cNvSpPr/>
          <p:nvPr>
            <p:ph idx="2" type="pic"/>
          </p:nvPr>
        </p:nvSpPr>
        <p:spPr>
          <a:xfrm>
            <a:off x="0" y="4594302"/>
            <a:ext cx="2963853" cy="2263697"/>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07" name="Shape 207"/>
          <p:cNvSpPr/>
          <p:nvPr>
            <p:ph idx="3" type="pic"/>
          </p:nvPr>
        </p:nvSpPr>
        <p:spPr>
          <a:xfrm>
            <a:off x="0" y="-5576"/>
            <a:ext cx="2989306" cy="4466064"/>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08" name="Shape 208"/>
          <p:cNvSpPr/>
          <p:nvPr>
            <p:ph idx="4" type="pic"/>
          </p:nvPr>
        </p:nvSpPr>
        <p:spPr>
          <a:xfrm>
            <a:off x="3126299" y="-5577"/>
            <a:ext cx="2963853" cy="2258123"/>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09" name="Shape 209"/>
          <p:cNvSpPr/>
          <p:nvPr>
            <p:ph idx="5" type="pic"/>
          </p:nvPr>
        </p:nvSpPr>
        <p:spPr>
          <a:xfrm>
            <a:off x="3126299" y="2391936"/>
            <a:ext cx="2963853" cy="4466064"/>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10" name="Shape 210"/>
          <p:cNvSpPr/>
          <p:nvPr/>
        </p:nvSpPr>
        <p:spPr>
          <a:xfrm>
            <a:off x="2911227" y="6311590"/>
            <a:ext cx="6346697" cy="34568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folio Masonry Right">
  <p:cSld name="Portfolio Masonry Right">
    <p:spTree>
      <p:nvGrpSpPr>
        <p:cNvPr id="211" name="Shape 211"/>
        <p:cNvGrpSpPr/>
        <p:nvPr/>
      </p:nvGrpSpPr>
      <p:grpSpPr>
        <a:xfrm>
          <a:off x="0" y="0"/>
          <a:ext cx="0" cy="0"/>
          <a:chOff x="0" y="0"/>
          <a:chExt cx="0" cy="0"/>
        </a:xfrm>
      </p:grpSpPr>
      <p:sp>
        <p:nvSpPr>
          <p:cNvPr id="212" name="Shape 212"/>
          <p:cNvSpPr/>
          <p:nvPr>
            <p:ph idx="2" type="pic"/>
          </p:nvPr>
        </p:nvSpPr>
        <p:spPr>
          <a:xfrm>
            <a:off x="9202695" y="4594302"/>
            <a:ext cx="2989306" cy="2263697"/>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13" name="Shape 213"/>
          <p:cNvSpPr/>
          <p:nvPr>
            <p:ph idx="3" type="pic"/>
          </p:nvPr>
        </p:nvSpPr>
        <p:spPr>
          <a:xfrm>
            <a:off x="9202695" y="-5576"/>
            <a:ext cx="2989306" cy="4466064"/>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14" name="Shape 214"/>
          <p:cNvSpPr/>
          <p:nvPr>
            <p:ph idx="4" type="pic"/>
          </p:nvPr>
        </p:nvSpPr>
        <p:spPr>
          <a:xfrm>
            <a:off x="6082684" y="-5577"/>
            <a:ext cx="2963853" cy="2258123"/>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15" name="Shape 215"/>
          <p:cNvSpPr/>
          <p:nvPr>
            <p:ph idx="5" type="pic"/>
          </p:nvPr>
        </p:nvSpPr>
        <p:spPr>
          <a:xfrm>
            <a:off x="6082684" y="2391936"/>
            <a:ext cx="2963853" cy="4466064"/>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16" name="Shape 216"/>
          <p:cNvSpPr/>
          <p:nvPr/>
        </p:nvSpPr>
        <p:spPr>
          <a:xfrm>
            <a:off x="2911227" y="6311590"/>
            <a:ext cx="6346697" cy="34568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folio of 4">
  <p:cSld name="Portfolio of 4">
    <p:spTree>
      <p:nvGrpSpPr>
        <p:cNvPr id="217" name="Shape 217"/>
        <p:cNvGrpSpPr/>
        <p:nvPr/>
      </p:nvGrpSpPr>
      <p:grpSpPr>
        <a:xfrm>
          <a:off x="0" y="0"/>
          <a:ext cx="0" cy="0"/>
          <a:chOff x="0" y="0"/>
          <a:chExt cx="0" cy="0"/>
        </a:xfrm>
      </p:grpSpPr>
      <p:sp>
        <p:nvSpPr>
          <p:cNvPr id="218" name="Shape 218"/>
          <p:cNvSpPr/>
          <p:nvPr>
            <p:ph idx="2" type="pic"/>
          </p:nvPr>
        </p:nvSpPr>
        <p:spPr>
          <a:xfrm>
            <a:off x="6101306" y="3423425"/>
            <a:ext cx="6090694" cy="343457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19" name="Shape 219"/>
          <p:cNvSpPr/>
          <p:nvPr>
            <p:ph idx="3" type="pic"/>
          </p:nvPr>
        </p:nvSpPr>
        <p:spPr>
          <a:xfrm>
            <a:off x="0" y="3423425"/>
            <a:ext cx="6101306" cy="343457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20" name="Shape 220"/>
          <p:cNvSpPr/>
          <p:nvPr>
            <p:ph idx="4" type="pic"/>
          </p:nvPr>
        </p:nvSpPr>
        <p:spPr>
          <a:xfrm>
            <a:off x="6101306" y="0"/>
            <a:ext cx="6090694" cy="3423423"/>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phone_devices of 3">
  <p:cSld name="iphone_devices of 3">
    <p:spTree>
      <p:nvGrpSpPr>
        <p:cNvPr id="221" name="Shape 221"/>
        <p:cNvGrpSpPr/>
        <p:nvPr/>
      </p:nvGrpSpPr>
      <p:grpSpPr>
        <a:xfrm>
          <a:off x="0" y="0"/>
          <a:ext cx="0" cy="0"/>
          <a:chOff x="0" y="0"/>
          <a:chExt cx="0" cy="0"/>
        </a:xfrm>
      </p:grpSpPr>
      <p:sp>
        <p:nvSpPr>
          <p:cNvPr id="222" name="Shape 222"/>
          <p:cNvSpPr/>
          <p:nvPr>
            <p:ph idx="2" type="pic"/>
          </p:nvPr>
        </p:nvSpPr>
        <p:spPr>
          <a:xfrm>
            <a:off x="2510100" y="5348716"/>
            <a:ext cx="1930042" cy="3408629"/>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23" name="Shape 223"/>
          <p:cNvSpPr/>
          <p:nvPr>
            <p:ph idx="3" type="pic"/>
          </p:nvPr>
        </p:nvSpPr>
        <p:spPr>
          <a:xfrm>
            <a:off x="5168157" y="3938259"/>
            <a:ext cx="1930042" cy="3408629"/>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24" name="Shape 224"/>
          <p:cNvSpPr/>
          <p:nvPr>
            <p:ph idx="4" type="pic"/>
          </p:nvPr>
        </p:nvSpPr>
        <p:spPr>
          <a:xfrm>
            <a:off x="7755202" y="5348716"/>
            <a:ext cx="1930042" cy="3408629"/>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25" name="Shape 225"/>
          <p:cNvSpPr/>
          <p:nvPr/>
        </p:nvSpPr>
        <p:spPr>
          <a:xfrm>
            <a:off x="2911227" y="6311590"/>
            <a:ext cx="6346697" cy="34568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ur Mission 2">
  <p:cSld name="Our Mission 2">
    <p:spTree>
      <p:nvGrpSpPr>
        <p:cNvPr id="31" name="Shape 31"/>
        <p:cNvGrpSpPr/>
        <p:nvPr/>
      </p:nvGrpSpPr>
      <p:grpSpPr>
        <a:xfrm>
          <a:off x="0" y="0"/>
          <a:ext cx="0" cy="0"/>
          <a:chOff x="0" y="0"/>
          <a:chExt cx="0" cy="0"/>
        </a:xfrm>
      </p:grpSpPr>
      <p:sp>
        <p:nvSpPr>
          <p:cNvPr id="32" name="Shape 32"/>
          <p:cNvSpPr/>
          <p:nvPr>
            <p:ph idx="2" type="pic"/>
          </p:nvPr>
        </p:nvSpPr>
        <p:spPr>
          <a:xfrm>
            <a:off x="1" y="2045842"/>
            <a:ext cx="6054418" cy="338480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iphone_devices of 3">
  <p:cSld name="1_iphone_devices of 3">
    <p:spTree>
      <p:nvGrpSpPr>
        <p:cNvPr id="226" name="Shape 226"/>
        <p:cNvGrpSpPr/>
        <p:nvPr/>
      </p:nvGrpSpPr>
      <p:grpSpPr>
        <a:xfrm>
          <a:off x="0" y="0"/>
          <a:ext cx="0" cy="0"/>
          <a:chOff x="0" y="0"/>
          <a:chExt cx="0" cy="0"/>
        </a:xfrm>
      </p:grpSpPr>
      <p:sp>
        <p:nvSpPr>
          <p:cNvPr id="227" name="Shape 227"/>
          <p:cNvSpPr/>
          <p:nvPr/>
        </p:nvSpPr>
        <p:spPr>
          <a:xfrm>
            <a:off x="2911227" y="6311590"/>
            <a:ext cx="6346697" cy="34568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
        <p:nvSpPr>
          <p:cNvPr id="228" name="Shape 228"/>
          <p:cNvSpPr/>
          <p:nvPr>
            <p:ph idx="2" type="pic"/>
          </p:nvPr>
        </p:nvSpPr>
        <p:spPr>
          <a:xfrm>
            <a:off x="6970174" y="1623849"/>
            <a:ext cx="3621758" cy="643758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iphone_devices of 3">
  <p:cSld name="2_iphone_devices of 3">
    <p:spTree>
      <p:nvGrpSpPr>
        <p:cNvPr id="229" name="Shape 229"/>
        <p:cNvGrpSpPr/>
        <p:nvPr/>
      </p:nvGrpSpPr>
      <p:grpSpPr>
        <a:xfrm>
          <a:off x="0" y="0"/>
          <a:ext cx="0" cy="0"/>
          <a:chOff x="0" y="0"/>
          <a:chExt cx="0" cy="0"/>
        </a:xfrm>
      </p:grpSpPr>
      <p:sp>
        <p:nvSpPr>
          <p:cNvPr id="230" name="Shape 230"/>
          <p:cNvSpPr/>
          <p:nvPr/>
        </p:nvSpPr>
        <p:spPr>
          <a:xfrm>
            <a:off x="2911227" y="6311590"/>
            <a:ext cx="6346697" cy="34568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
        <p:nvSpPr>
          <p:cNvPr id="231" name="Shape 231"/>
          <p:cNvSpPr/>
          <p:nvPr>
            <p:ph idx="2" type="pic"/>
          </p:nvPr>
        </p:nvSpPr>
        <p:spPr>
          <a:xfrm>
            <a:off x="4627808" y="3115099"/>
            <a:ext cx="2878918" cy="510335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elcome Message">
  <p:cSld name="Welcome Message">
    <p:spTree>
      <p:nvGrpSpPr>
        <p:cNvPr id="232" name="Shape 232"/>
        <p:cNvGrpSpPr/>
        <p:nvPr/>
      </p:nvGrpSpPr>
      <p:grpSpPr>
        <a:xfrm>
          <a:off x="0" y="0"/>
          <a:ext cx="0" cy="0"/>
          <a:chOff x="0" y="0"/>
          <a:chExt cx="0" cy="0"/>
        </a:xfrm>
      </p:grpSpPr>
      <p:sp>
        <p:nvSpPr>
          <p:cNvPr id="233" name="Shape 233"/>
          <p:cNvSpPr/>
          <p:nvPr>
            <p:ph idx="2" type="pic"/>
          </p:nvPr>
        </p:nvSpPr>
        <p:spPr>
          <a:xfrm>
            <a:off x="1140948" y="1667631"/>
            <a:ext cx="2248875" cy="260801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rvices Features">
  <p:cSld name="Services Features">
    <p:spTree>
      <p:nvGrpSpPr>
        <p:cNvPr id="234" name="Shape 234"/>
        <p:cNvGrpSpPr/>
        <p:nvPr/>
      </p:nvGrpSpPr>
      <p:grpSpPr>
        <a:xfrm>
          <a:off x="0" y="0"/>
          <a:ext cx="0" cy="0"/>
          <a:chOff x="0" y="0"/>
          <a:chExt cx="0" cy="0"/>
        </a:xfrm>
      </p:grpSpPr>
      <p:sp>
        <p:nvSpPr>
          <p:cNvPr id="235" name="Shape 235"/>
          <p:cNvSpPr/>
          <p:nvPr>
            <p:ph idx="2" type="pic"/>
          </p:nvPr>
        </p:nvSpPr>
        <p:spPr>
          <a:xfrm>
            <a:off x="-1" y="3644900"/>
            <a:ext cx="12192000" cy="32131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1">
  <p:cSld name="Timeline 1">
    <p:spTree>
      <p:nvGrpSpPr>
        <p:cNvPr id="236" name="Shape 236"/>
        <p:cNvGrpSpPr/>
        <p:nvPr/>
      </p:nvGrpSpPr>
      <p:grpSpPr>
        <a:xfrm>
          <a:off x="0" y="0"/>
          <a:ext cx="0" cy="0"/>
          <a:chOff x="0" y="0"/>
          <a:chExt cx="0" cy="0"/>
        </a:xfrm>
      </p:grpSpPr>
      <p:sp>
        <p:nvSpPr>
          <p:cNvPr id="237" name="Shape 237"/>
          <p:cNvSpPr/>
          <p:nvPr>
            <p:ph idx="2" type="pic"/>
          </p:nvPr>
        </p:nvSpPr>
        <p:spPr>
          <a:xfrm>
            <a:off x="6662666" y="4544121"/>
            <a:ext cx="3099468" cy="201837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38" name="Shape 238"/>
          <p:cNvSpPr/>
          <p:nvPr>
            <p:ph idx="3" type="pic"/>
          </p:nvPr>
        </p:nvSpPr>
        <p:spPr>
          <a:xfrm>
            <a:off x="2432977" y="3289610"/>
            <a:ext cx="3099468" cy="201837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39" name="Shape 239"/>
          <p:cNvSpPr/>
          <p:nvPr/>
        </p:nvSpPr>
        <p:spPr>
          <a:xfrm>
            <a:off x="2895184" y="6278136"/>
            <a:ext cx="6404742" cy="41259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2">
  <p:cSld name="Timeline 2">
    <p:spTree>
      <p:nvGrpSpPr>
        <p:cNvPr id="240" name="Shape 240"/>
        <p:cNvGrpSpPr/>
        <p:nvPr/>
      </p:nvGrpSpPr>
      <p:grpSpPr>
        <a:xfrm>
          <a:off x="0" y="0"/>
          <a:ext cx="0" cy="0"/>
          <a:chOff x="0" y="0"/>
          <a:chExt cx="0" cy="0"/>
        </a:xfrm>
      </p:grpSpPr>
      <p:sp>
        <p:nvSpPr>
          <p:cNvPr id="241" name="Shape 241"/>
          <p:cNvSpPr/>
          <p:nvPr>
            <p:ph idx="2" type="pic"/>
          </p:nvPr>
        </p:nvSpPr>
        <p:spPr>
          <a:xfrm>
            <a:off x="6662666" y="2263943"/>
            <a:ext cx="3099468" cy="201837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42" name="Shape 242"/>
          <p:cNvSpPr/>
          <p:nvPr>
            <p:ph idx="3" type="pic"/>
          </p:nvPr>
        </p:nvSpPr>
        <p:spPr>
          <a:xfrm>
            <a:off x="2432977" y="1009431"/>
            <a:ext cx="3099468" cy="201837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43" name="Shape 243"/>
          <p:cNvSpPr/>
          <p:nvPr>
            <p:ph idx="4" type="pic"/>
          </p:nvPr>
        </p:nvSpPr>
        <p:spPr>
          <a:xfrm>
            <a:off x="2432977" y="4176378"/>
            <a:ext cx="3099468" cy="201837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44" name="Shape 244"/>
          <p:cNvSpPr/>
          <p:nvPr/>
        </p:nvSpPr>
        <p:spPr>
          <a:xfrm>
            <a:off x="2895184" y="6278136"/>
            <a:ext cx="6404742" cy="41259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s">
  <p:cSld name="Quotes">
    <p:spTree>
      <p:nvGrpSpPr>
        <p:cNvPr id="245" name="Shape 245"/>
        <p:cNvGrpSpPr/>
        <p:nvPr/>
      </p:nvGrpSpPr>
      <p:grpSpPr>
        <a:xfrm>
          <a:off x="0" y="0"/>
          <a:ext cx="0" cy="0"/>
          <a:chOff x="0" y="0"/>
          <a:chExt cx="0" cy="0"/>
        </a:xfrm>
      </p:grpSpPr>
      <p:sp>
        <p:nvSpPr>
          <p:cNvPr id="246" name="Shape 246"/>
          <p:cNvSpPr/>
          <p:nvPr>
            <p:ph idx="2" type="pic"/>
          </p:nvPr>
        </p:nvSpPr>
        <p:spPr>
          <a:xfrm>
            <a:off x="6101306" y="3423425"/>
            <a:ext cx="6090694" cy="343457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47" name="Shape 247"/>
          <p:cNvSpPr/>
          <p:nvPr>
            <p:ph idx="3" type="pic"/>
          </p:nvPr>
        </p:nvSpPr>
        <p:spPr>
          <a:xfrm>
            <a:off x="-11154" y="0"/>
            <a:ext cx="6112460" cy="3423423"/>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48" name="Shape 248"/>
          <p:cNvSpPr/>
          <p:nvPr/>
        </p:nvSpPr>
        <p:spPr>
          <a:xfrm>
            <a:off x="2895184" y="6278136"/>
            <a:ext cx="6404742" cy="41259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eet_the_squad">
  <p:cSld name="Meet_the_squad">
    <p:spTree>
      <p:nvGrpSpPr>
        <p:cNvPr id="249" name="Shape 249"/>
        <p:cNvGrpSpPr/>
        <p:nvPr/>
      </p:nvGrpSpPr>
      <p:grpSpPr>
        <a:xfrm>
          <a:off x="0" y="0"/>
          <a:ext cx="0" cy="0"/>
          <a:chOff x="0" y="0"/>
          <a:chExt cx="0" cy="0"/>
        </a:xfrm>
      </p:grpSpPr>
      <p:sp>
        <p:nvSpPr>
          <p:cNvPr id="250" name="Shape 250"/>
          <p:cNvSpPr/>
          <p:nvPr>
            <p:ph idx="2" type="pic"/>
          </p:nvPr>
        </p:nvSpPr>
        <p:spPr>
          <a:xfrm>
            <a:off x="1360720" y="1706244"/>
            <a:ext cx="2973453" cy="3083754"/>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51" name="Shape 251"/>
          <p:cNvSpPr/>
          <p:nvPr>
            <p:ph idx="3" type="pic"/>
          </p:nvPr>
        </p:nvSpPr>
        <p:spPr>
          <a:xfrm>
            <a:off x="7831785" y="1706244"/>
            <a:ext cx="2973453" cy="3083754"/>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52" name="Shape 252"/>
          <p:cNvSpPr/>
          <p:nvPr>
            <p:ph idx="4" type="pic"/>
          </p:nvPr>
        </p:nvSpPr>
        <p:spPr>
          <a:xfrm>
            <a:off x="4596253" y="1706244"/>
            <a:ext cx="2973453" cy="3083754"/>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am 2">
  <p:cSld name="Team 2">
    <p:spTree>
      <p:nvGrpSpPr>
        <p:cNvPr id="253" name="Shape 253"/>
        <p:cNvGrpSpPr/>
        <p:nvPr/>
      </p:nvGrpSpPr>
      <p:grpSpPr>
        <a:xfrm>
          <a:off x="0" y="0"/>
          <a:ext cx="0" cy="0"/>
          <a:chOff x="0" y="0"/>
          <a:chExt cx="0" cy="0"/>
        </a:xfrm>
      </p:grpSpPr>
      <p:sp>
        <p:nvSpPr>
          <p:cNvPr id="254" name="Shape 254"/>
          <p:cNvSpPr/>
          <p:nvPr>
            <p:ph idx="2" type="pic"/>
          </p:nvPr>
        </p:nvSpPr>
        <p:spPr>
          <a:xfrm>
            <a:off x="0" y="0"/>
            <a:ext cx="12192000" cy="68580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55" name="Shape 255"/>
          <p:cNvSpPr/>
          <p:nvPr>
            <p:ph idx="3" type="pic"/>
          </p:nvPr>
        </p:nvSpPr>
        <p:spPr>
          <a:xfrm>
            <a:off x="9367481" y="2332757"/>
            <a:ext cx="1467994" cy="1467577"/>
          </a:xfrm>
          <a:prstGeom prst="ellipse">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150"/>
              <a:buFont typeface="Arial"/>
              <a:buChar char="•"/>
              <a:defRPr b="0" i="0" sz="1150" u="none" cap="none" strike="noStrike">
                <a:solidFill>
                  <a:schemeClr val="dk1"/>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56" name="Shape 256"/>
          <p:cNvSpPr/>
          <p:nvPr>
            <p:ph idx="4" type="pic"/>
          </p:nvPr>
        </p:nvSpPr>
        <p:spPr>
          <a:xfrm>
            <a:off x="6703597" y="2332757"/>
            <a:ext cx="1467994" cy="1467577"/>
          </a:xfrm>
          <a:prstGeom prst="ellipse">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150"/>
              <a:buFont typeface="Arial"/>
              <a:buChar char="•"/>
              <a:defRPr b="0" i="0" sz="1150" u="none" cap="none" strike="noStrike">
                <a:solidFill>
                  <a:schemeClr val="dk1"/>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57" name="Shape 257"/>
          <p:cNvSpPr/>
          <p:nvPr>
            <p:ph idx="5" type="pic"/>
          </p:nvPr>
        </p:nvSpPr>
        <p:spPr>
          <a:xfrm>
            <a:off x="4005415" y="2332757"/>
            <a:ext cx="1467994" cy="1467577"/>
          </a:xfrm>
          <a:prstGeom prst="ellipse">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150"/>
              <a:buFont typeface="Arial"/>
              <a:buChar char="•"/>
              <a:defRPr b="0" i="0" sz="1150" u="none" cap="none" strike="noStrike">
                <a:solidFill>
                  <a:schemeClr val="dk1"/>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58" name="Shape 258"/>
          <p:cNvSpPr/>
          <p:nvPr>
            <p:ph idx="6" type="pic"/>
          </p:nvPr>
        </p:nvSpPr>
        <p:spPr>
          <a:xfrm>
            <a:off x="1341531" y="2332757"/>
            <a:ext cx="1467994" cy="1467577"/>
          </a:xfrm>
          <a:prstGeom prst="ellipse">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150"/>
              <a:buFont typeface="Arial"/>
              <a:buChar char="•"/>
              <a:defRPr b="0" i="0" sz="1150" u="none" cap="none" strike="noStrike">
                <a:solidFill>
                  <a:schemeClr val="dk1"/>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eam 2">
  <p:cSld name="1_Team 2">
    <p:spTree>
      <p:nvGrpSpPr>
        <p:cNvPr id="259" name="Shape 259"/>
        <p:cNvGrpSpPr/>
        <p:nvPr/>
      </p:nvGrpSpPr>
      <p:grpSpPr>
        <a:xfrm>
          <a:off x="0" y="0"/>
          <a:ext cx="0" cy="0"/>
          <a:chOff x="0" y="0"/>
          <a:chExt cx="0" cy="0"/>
        </a:xfrm>
      </p:grpSpPr>
      <p:sp>
        <p:nvSpPr>
          <p:cNvPr id="260" name="Shape 260"/>
          <p:cNvSpPr/>
          <p:nvPr>
            <p:ph idx="2" type="pic"/>
          </p:nvPr>
        </p:nvSpPr>
        <p:spPr>
          <a:xfrm>
            <a:off x="9367481" y="2332757"/>
            <a:ext cx="1467994" cy="1467577"/>
          </a:xfrm>
          <a:prstGeom prst="ellipse">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150"/>
              <a:buFont typeface="Arial"/>
              <a:buChar char="•"/>
              <a:defRPr b="0" i="0" sz="1150" u="none" cap="none" strike="noStrike">
                <a:solidFill>
                  <a:schemeClr val="dk1"/>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61" name="Shape 261"/>
          <p:cNvSpPr/>
          <p:nvPr>
            <p:ph idx="3" type="pic"/>
          </p:nvPr>
        </p:nvSpPr>
        <p:spPr>
          <a:xfrm>
            <a:off x="6703597" y="2332757"/>
            <a:ext cx="1467994" cy="1467577"/>
          </a:xfrm>
          <a:prstGeom prst="ellipse">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150"/>
              <a:buFont typeface="Arial"/>
              <a:buChar char="•"/>
              <a:defRPr b="0" i="0" sz="1150" u="none" cap="none" strike="noStrike">
                <a:solidFill>
                  <a:schemeClr val="dk1"/>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62" name="Shape 262"/>
          <p:cNvSpPr/>
          <p:nvPr>
            <p:ph idx="4" type="pic"/>
          </p:nvPr>
        </p:nvSpPr>
        <p:spPr>
          <a:xfrm>
            <a:off x="4005415" y="2332757"/>
            <a:ext cx="1467994" cy="1467577"/>
          </a:xfrm>
          <a:prstGeom prst="ellipse">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150"/>
              <a:buFont typeface="Arial"/>
              <a:buChar char="•"/>
              <a:defRPr b="0" i="0" sz="1150" u="none" cap="none" strike="noStrike">
                <a:solidFill>
                  <a:schemeClr val="dk1"/>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63" name="Shape 263"/>
          <p:cNvSpPr/>
          <p:nvPr>
            <p:ph idx="5" type="pic"/>
          </p:nvPr>
        </p:nvSpPr>
        <p:spPr>
          <a:xfrm>
            <a:off x="1341531" y="2332757"/>
            <a:ext cx="1467994" cy="1467577"/>
          </a:xfrm>
          <a:prstGeom prst="ellipse">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150"/>
              <a:buFont typeface="Arial"/>
              <a:buChar char="•"/>
              <a:defRPr b="0" i="0" sz="1150" u="none" cap="none" strike="noStrike">
                <a:solidFill>
                  <a:schemeClr val="dk1"/>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Picture v4">
  <p:cSld name="Big Picture v4">
    <p:spTree>
      <p:nvGrpSpPr>
        <p:cNvPr id="33" name="Shape 33"/>
        <p:cNvGrpSpPr/>
        <p:nvPr/>
      </p:nvGrpSpPr>
      <p:grpSpPr>
        <a:xfrm>
          <a:off x="0" y="0"/>
          <a:ext cx="0" cy="0"/>
          <a:chOff x="0" y="0"/>
          <a:chExt cx="0" cy="0"/>
        </a:xfrm>
      </p:grpSpPr>
      <p:sp>
        <p:nvSpPr>
          <p:cNvPr id="34" name="Shape 34"/>
          <p:cNvSpPr/>
          <p:nvPr>
            <p:ph idx="2" type="pic"/>
          </p:nvPr>
        </p:nvSpPr>
        <p:spPr>
          <a:xfrm>
            <a:off x="1" y="1"/>
            <a:ext cx="12191999" cy="6857999"/>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Laptop3">
  <p:cSld name="1_Laptop3">
    <p:spTree>
      <p:nvGrpSpPr>
        <p:cNvPr id="264" name="Shape 264"/>
        <p:cNvGrpSpPr/>
        <p:nvPr/>
      </p:nvGrpSpPr>
      <p:grpSpPr>
        <a:xfrm>
          <a:off x="0" y="0"/>
          <a:ext cx="0" cy="0"/>
          <a:chOff x="0" y="0"/>
          <a:chExt cx="0" cy="0"/>
        </a:xfrm>
      </p:grpSpPr>
      <p:sp>
        <p:nvSpPr>
          <p:cNvPr id="265" name="Shape 265"/>
          <p:cNvSpPr/>
          <p:nvPr>
            <p:ph idx="2" type="pic"/>
          </p:nvPr>
        </p:nvSpPr>
        <p:spPr>
          <a:xfrm>
            <a:off x="4216575" y="2440066"/>
            <a:ext cx="3790604" cy="240130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ptop mockup">
  <p:cSld name="Laptop mockup">
    <p:spTree>
      <p:nvGrpSpPr>
        <p:cNvPr id="266" name="Shape 266"/>
        <p:cNvGrpSpPr/>
        <p:nvPr/>
      </p:nvGrpSpPr>
      <p:grpSpPr>
        <a:xfrm>
          <a:off x="0" y="0"/>
          <a:ext cx="0" cy="0"/>
          <a:chOff x="0" y="0"/>
          <a:chExt cx="0" cy="0"/>
        </a:xfrm>
      </p:grpSpPr>
      <p:sp>
        <p:nvSpPr>
          <p:cNvPr id="267" name="Shape 267"/>
          <p:cNvSpPr/>
          <p:nvPr>
            <p:ph idx="2" type="pic"/>
          </p:nvPr>
        </p:nvSpPr>
        <p:spPr>
          <a:xfrm>
            <a:off x="7341086" y="3187793"/>
            <a:ext cx="2908549" cy="184708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68" name="Shape 268"/>
          <p:cNvSpPr/>
          <p:nvPr>
            <p:ph idx="3" type="pic"/>
          </p:nvPr>
        </p:nvSpPr>
        <p:spPr>
          <a:xfrm>
            <a:off x="1930378" y="3187793"/>
            <a:ext cx="2908549" cy="184708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69" name="Shape 269"/>
          <p:cNvSpPr/>
          <p:nvPr>
            <p:ph idx="4" type="pic"/>
          </p:nvPr>
        </p:nvSpPr>
        <p:spPr>
          <a:xfrm>
            <a:off x="4452513" y="3544622"/>
            <a:ext cx="3281748" cy="207111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eet our Team">
  <p:cSld name="Meet our Team">
    <p:spTree>
      <p:nvGrpSpPr>
        <p:cNvPr id="270" name="Shape 270"/>
        <p:cNvGrpSpPr/>
        <p:nvPr/>
      </p:nvGrpSpPr>
      <p:grpSpPr>
        <a:xfrm>
          <a:off x="0" y="0"/>
          <a:ext cx="0" cy="0"/>
          <a:chOff x="0" y="0"/>
          <a:chExt cx="0" cy="0"/>
        </a:xfrm>
      </p:grpSpPr>
      <p:sp>
        <p:nvSpPr>
          <p:cNvPr id="271" name="Shape 271"/>
          <p:cNvSpPr/>
          <p:nvPr>
            <p:ph idx="2" type="pic"/>
          </p:nvPr>
        </p:nvSpPr>
        <p:spPr>
          <a:xfrm>
            <a:off x="1804567" y="1796262"/>
            <a:ext cx="1801838" cy="1801368"/>
          </a:xfrm>
          <a:prstGeom prst="ellipse">
            <a:avLst/>
          </a:prstGeom>
          <a:solidFill>
            <a:srgbClr val="F2F2F2"/>
          </a:solid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72" name="Shape 272"/>
          <p:cNvSpPr/>
          <p:nvPr>
            <p:ph idx="3" type="pic"/>
          </p:nvPr>
        </p:nvSpPr>
        <p:spPr>
          <a:xfrm>
            <a:off x="6429036" y="1796262"/>
            <a:ext cx="1801838" cy="1801368"/>
          </a:xfrm>
          <a:prstGeom prst="ellipse">
            <a:avLst/>
          </a:prstGeom>
          <a:solidFill>
            <a:srgbClr val="F2F2F2"/>
          </a:solid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73" name="Shape 273"/>
          <p:cNvSpPr/>
          <p:nvPr>
            <p:ph idx="4" type="pic"/>
          </p:nvPr>
        </p:nvSpPr>
        <p:spPr>
          <a:xfrm>
            <a:off x="1804567" y="3915547"/>
            <a:ext cx="1801838" cy="1801368"/>
          </a:xfrm>
          <a:prstGeom prst="ellipse">
            <a:avLst/>
          </a:prstGeom>
          <a:solidFill>
            <a:srgbClr val="F2F2F2"/>
          </a:solid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74" name="Shape 274"/>
          <p:cNvSpPr/>
          <p:nvPr>
            <p:ph idx="5" type="pic"/>
          </p:nvPr>
        </p:nvSpPr>
        <p:spPr>
          <a:xfrm>
            <a:off x="6429036" y="3915547"/>
            <a:ext cx="1801838" cy="1801368"/>
          </a:xfrm>
          <a:prstGeom prst="ellipse">
            <a:avLst/>
          </a:prstGeom>
          <a:solidFill>
            <a:srgbClr val="F2F2F2"/>
          </a:solid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at we do">
  <p:cSld name="What we do">
    <p:spTree>
      <p:nvGrpSpPr>
        <p:cNvPr id="275" name="Shape 275"/>
        <p:cNvGrpSpPr/>
        <p:nvPr/>
      </p:nvGrpSpPr>
      <p:grpSpPr>
        <a:xfrm>
          <a:off x="0" y="0"/>
          <a:ext cx="0" cy="0"/>
          <a:chOff x="0" y="0"/>
          <a:chExt cx="0" cy="0"/>
        </a:xfrm>
      </p:grpSpPr>
      <p:sp>
        <p:nvSpPr>
          <p:cNvPr id="276" name="Shape 276"/>
          <p:cNvSpPr/>
          <p:nvPr>
            <p:ph idx="2" type="pic"/>
          </p:nvPr>
        </p:nvSpPr>
        <p:spPr>
          <a:xfrm>
            <a:off x="1199579" y="2257898"/>
            <a:ext cx="4466716" cy="326828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at we do 2">
  <p:cSld name="What we do 2">
    <p:spTree>
      <p:nvGrpSpPr>
        <p:cNvPr id="277" name="Shape 277"/>
        <p:cNvGrpSpPr/>
        <p:nvPr/>
      </p:nvGrpSpPr>
      <p:grpSpPr>
        <a:xfrm>
          <a:off x="0" y="0"/>
          <a:ext cx="0" cy="0"/>
          <a:chOff x="0" y="0"/>
          <a:chExt cx="0" cy="0"/>
        </a:xfrm>
      </p:grpSpPr>
      <p:sp>
        <p:nvSpPr>
          <p:cNvPr id="278" name="Shape 278"/>
          <p:cNvSpPr/>
          <p:nvPr>
            <p:ph idx="2" type="pic"/>
          </p:nvPr>
        </p:nvSpPr>
        <p:spPr>
          <a:xfrm>
            <a:off x="8774926" y="2007219"/>
            <a:ext cx="1963125" cy="244211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79" name="Shape 279"/>
          <p:cNvSpPr/>
          <p:nvPr>
            <p:ph idx="3" type="pic"/>
          </p:nvPr>
        </p:nvSpPr>
        <p:spPr>
          <a:xfrm>
            <a:off x="6340732" y="2007219"/>
            <a:ext cx="1963125" cy="244211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80" name="Shape 280"/>
          <p:cNvSpPr/>
          <p:nvPr>
            <p:ph idx="4" type="pic"/>
          </p:nvPr>
        </p:nvSpPr>
        <p:spPr>
          <a:xfrm>
            <a:off x="3906539" y="2007219"/>
            <a:ext cx="1963125" cy="244211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81" name="Shape 281"/>
          <p:cNvSpPr/>
          <p:nvPr>
            <p:ph idx="5" type="pic"/>
          </p:nvPr>
        </p:nvSpPr>
        <p:spPr>
          <a:xfrm>
            <a:off x="1472346" y="2007219"/>
            <a:ext cx="1963125" cy="244211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rtners Left">
  <p:cSld name="Partners Left">
    <p:spTree>
      <p:nvGrpSpPr>
        <p:cNvPr id="282" name="Shape 282"/>
        <p:cNvGrpSpPr/>
        <p:nvPr/>
      </p:nvGrpSpPr>
      <p:grpSpPr>
        <a:xfrm>
          <a:off x="0" y="0"/>
          <a:ext cx="0" cy="0"/>
          <a:chOff x="0" y="0"/>
          <a:chExt cx="0" cy="0"/>
        </a:xfrm>
      </p:grpSpPr>
      <p:sp>
        <p:nvSpPr>
          <p:cNvPr id="283" name="Shape 283"/>
          <p:cNvSpPr/>
          <p:nvPr>
            <p:ph idx="2" type="pic"/>
          </p:nvPr>
        </p:nvSpPr>
        <p:spPr>
          <a:xfrm>
            <a:off x="4065682" y="3924158"/>
            <a:ext cx="1848610" cy="106494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150"/>
              <a:buFont typeface="Arial"/>
              <a:buNone/>
              <a:defRPr b="0" i="0" sz="115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84" name="Shape 284"/>
          <p:cNvSpPr/>
          <p:nvPr>
            <p:ph idx="3" type="pic"/>
          </p:nvPr>
        </p:nvSpPr>
        <p:spPr>
          <a:xfrm>
            <a:off x="1841968" y="3924158"/>
            <a:ext cx="1848610" cy="106494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150"/>
              <a:buFont typeface="Arial"/>
              <a:buNone/>
              <a:defRPr b="0" i="0" sz="115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85" name="Shape 285"/>
          <p:cNvSpPr/>
          <p:nvPr>
            <p:ph idx="4" type="pic"/>
          </p:nvPr>
        </p:nvSpPr>
        <p:spPr>
          <a:xfrm>
            <a:off x="8513109" y="3924159"/>
            <a:ext cx="1848610" cy="106494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150"/>
              <a:buFont typeface="Arial"/>
              <a:buNone/>
              <a:defRPr b="0" i="0" sz="115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86" name="Shape 286"/>
          <p:cNvSpPr/>
          <p:nvPr>
            <p:ph idx="5" type="pic"/>
          </p:nvPr>
        </p:nvSpPr>
        <p:spPr>
          <a:xfrm>
            <a:off x="6289396" y="3924159"/>
            <a:ext cx="1848610" cy="106494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150"/>
              <a:buFont typeface="Arial"/>
              <a:buNone/>
              <a:defRPr b="0" i="0" sz="115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87" name="Shape 287"/>
          <p:cNvSpPr/>
          <p:nvPr>
            <p:ph idx="6" type="pic"/>
          </p:nvPr>
        </p:nvSpPr>
        <p:spPr>
          <a:xfrm>
            <a:off x="4065682" y="2500269"/>
            <a:ext cx="1848610" cy="106494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150"/>
              <a:buFont typeface="Arial"/>
              <a:buNone/>
              <a:defRPr b="0" i="0" sz="115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88" name="Shape 288"/>
          <p:cNvSpPr/>
          <p:nvPr>
            <p:ph idx="7" type="pic"/>
          </p:nvPr>
        </p:nvSpPr>
        <p:spPr>
          <a:xfrm>
            <a:off x="1841968" y="2500269"/>
            <a:ext cx="1848610" cy="106494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150"/>
              <a:buFont typeface="Arial"/>
              <a:buNone/>
              <a:defRPr b="0" i="0" sz="115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89" name="Shape 289"/>
          <p:cNvSpPr/>
          <p:nvPr>
            <p:ph idx="8" type="pic"/>
          </p:nvPr>
        </p:nvSpPr>
        <p:spPr>
          <a:xfrm>
            <a:off x="8513109" y="2500269"/>
            <a:ext cx="1848610" cy="106494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150"/>
              <a:buFont typeface="Arial"/>
              <a:buNone/>
              <a:defRPr b="0" i="0" sz="115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90" name="Shape 290"/>
          <p:cNvSpPr/>
          <p:nvPr>
            <p:ph idx="9" type="pic"/>
          </p:nvPr>
        </p:nvSpPr>
        <p:spPr>
          <a:xfrm>
            <a:off x="6289396" y="2500269"/>
            <a:ext cx="1848610" cy="106494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150"/>
              <a:buFont typeface="Arial"/>
              <a:buNone/>
              <a:defRPr b="0" i="0" sz="115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rtners of 4">
  <p:cSld name="Partners of 4">
    <p:spTree>
      <p:nvGrpSpPr>
        <p:cNvPr id="291" name="Shape 291"/>
        <p:cNvGrpSpPr/>
        <p:nvPr/>
      </p:nvGrpSpPr>
      <p:grpSpPr>
        <a:xfrm>
          <a:off x="0" y="0"/>
          <a:ext cx="0" cy="0"/>
          <a:chOff x="0" y="0"/>
          <a:chExt cx="0" cy="0"/>
        </a:xfrm>
      </p:grpSpPr>
      <p:sp>
        <p:nvSpPr>
          <p:cNvPr id="292" name="Shape 292"/>
          <p:cNvSpPr/>
          <p:nvPr>
            <p:ph idx="2" type="pic"/>
          </p:nvPr>
        </p:nvSpPr>
        <p:spPr>
          <a:xfrm>
            <a:off x="3639220" y="2112080"/>
            <a:ext cx="2268406" cy="217417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150"/>
              <a:buFont typeface="Arial"/>
              <a:buNone/>
              <a:defRPr b="0" i="0" sz="115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93" name="Shape 293"/>
          <p:cNvSpPr/>
          <p:nvPr>
            <p:ph idx="3" type="pic"/>
          </p:nvPr>
        </p:nvSpPr>
        <p:spPr>
          <a:xfrm>
            <a:off x="975336" y="2112080"/>
            <a:ext cx="2268406" cy="217417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150"/>
              <a:buFont typeface="Arial"/>
              <a:buNone/>
              <a:defRPr b="0" i="0" sz="115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94" name="Shape 294"/>
          <p:cNvSpPr/>
          <p:nvPr>
            <p:ph idx="4" type="pic"/>
          </p:nvPr>
        </p:nvSpPr>
        <p:spPr>
          <a:xfrm>
            <a:off x="8966988" y="2112080"/>
            <a:ext cx="2268406" cy="217417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150"/>
              <a:buFont typeface="Arial"/>
              <a:buNone/>
              <a:defRPr b="0" i="0" sz="115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95" name="Shape 295"/>
          <p:cNvSpPr/>
          <p:nvPr>
            <p:ph idx="5" type="pic"/>
          </p:nvPr>
        </p:nvSpPr>
        <p:spPr>
          <a:xfrm>
            <a:off x="6303105" y="2112080"/>
            <a:ext cx="2268406" cy="217417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150"/>
              <a:buFont typeface="Arial"/>
              <a:buNone/>
              <a:defRPr b="0" i="0" sz="115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folio 1">
  <p:cSld name="Portfolio 1">
    <p:spTree>
      <p:nvGrpSpPr>
        <p:cNvPr id="296" name="Shape 296"/>
        <p:cNvGrpSpPr/>
        <p:nvPr/>
      </p:nvGrpSpPr>
      <p:grpSpPr>
        <a:xfrm>
          <a:off x="0" y="0"/>
          <a:ext cx="0" cy="0"/>
          <a:chOff x="0" y="0"/>
          <a:chExt cx="0" cy="0"/>
        </a:xfrm>
      </p:grpSpPr>
      <p:sp>
        <p:nvSpPr>
          <p:cNvPr id="297" name="Shape 297"/>
          <p:cNvSpPr/>
          <p:nvPr>
            <p:ph idx="2" type="pic"/>
          </p:nvPr>
        </p:nvSpPr>
        <p:spPr>
          <a:xfrm>
            <a:off x="7781472" y="2196790"/>
            <a:ext cx="4410528" cy="466121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98" name="Shape 298"/>
          <p:cNvSpPr/>
          <p:nvPr>
            <p:ph idx="3" type="pic"/>
          </p:nvPr>
        </p:nvSpPr>
        <p:spPr>
          <a:xfrm>
            <a:off x="0" y="2196790"/>
            <a:ext cx="4439342" cy="466121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99" name="Shape 299"/>
          <p:cNvSpPr/>
          <p:nvPr/>
        </p:nvSpPr>
        <p:spPr>
          <a:xfrm>
            <a:off x="4227414" y="6144322"/>
            <a:ext cx="3680861" cy="5687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Pad_Martik-feat">
  <p:cSld name="iPad_Martik-feat">
    <p:spTree>
      <p:nvGrpSpPr>
        <p:cNvPr id="300" name="Shape 300"/>
        <p:cNvGrpSpPr/>
        <p:nvPr/>
      </p:nvGrpSpPr>
      <p:grpSpPr>
        <a:xfrm>
          <a:off x="0" y="0"/>
          <a:ext cx="0" cy="0"/>
          <a:chOff x="0" y="0"/>
          <a:chExt cx="0" cy="0"/>
        </a:xfrm>
      </p:grpSpPr>
      <p:sp>
        <p:nvSpPr>
          <p:cNvPr id="301" name="Shape 301"/>
          <p:cNvSpPr/>
          <p:nvPr>
            <p:ph idx="2" type="pic"/>
          </p:nvPr>
        </p:nvSpPr>
        <p:spPr>
          <a:xfrm>
            <a:off x="6954065" y="1493887"/>
            <a:ext cx="3169191" cy="397637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Projects 2">
  <p:cSld name="1_Projects 2">
    <p:spTree>
      <p:nvGrpSpPr>
        <p:cNvPr id="302" name="Shape 302"/>
        <p:cNvGrpSpPr/>
        <p:nvPr/>
      </p:nvGrpSpPr>
      <p:grpSpPr>
        <a:xfrm>
          <a:off x="0" y="0"/>
          <a:ext cx="0" cy="0"/>
          <a:chOff x="0" y="0"/>
          <a:chExt cx="0" cy="0"/>
        </a:xfrm>
      </p:grpSpPr>
      <p:sp>
        <p:nvSpPr>
          <p:cNvPr id="303" name="Shape 303"/>
          <p:cNvSpPr/>
          <p:nvPr>
            <p:ph idx="2" type="pic"/>
          </p:nvPr>
        </p:nvSpPr>
        <p:spPr>
          <a:xfrm>
            <a:off x="9146382" y="0"/>
            <a:ext cx="3045618" cy="684099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304" name="Shape 304"/>
          <p:cNvSpPr/>
          <p:nvPr>
            <p:ph idx="3" type="pic"/>
          </p:nvPr>
        </p:nvSpPr>
        <p:spPr>
          <a:xfrm>
            <a:off x="5873867" y="0"/>
            <a:ext cx="3045745" cy="684099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305" name="Shape 305"/>
          <p:cNvSpPr/>
          <p:nvPr/>
        </p:nvSpPr>
        <p:spPr>
          <a:xfrm>
            <a:off x="4417033" y="6300440"/>
            <a:ext cx="3379700" cy="35683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Picture Right">
  <p:cSld name="Half Picture Right">
    <p:spTree>
      <p:nvGrpSpPr>
        <p:cNvPr id="35" name="Shape 35"/>
        <p:cNvGrpSpPr/>
        <p:nvPr/>
      </p:nvGrpSpPr>
      <p:grpSpPr>
        <a:xfrm>
          <a:off x="0" y="0"/>
          <a:ext cx="0" cy="0"/>
          <a:chOff x="0" y="0"/>
          <a:chExt cx="0" cy="0"/>
        </a:xfrm>
      </p:grpSpPr>
      <p:sp>
        <p:nvSpPr>
          <p:cNvPr id="36" name="Shape 36"/>
          <p:cNvSpPr/>
          <p:nvPr/>
        </p:nvSpPr>
        <p:spPr>
          <a:xfrm>
            <a:off x="4338955" y="6255834"/>
            <a:ext cx="3613936" cy="46835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
        <p:nvSpPr>
          <p:cNvPr id="37" name="Shape 37"/>
          <p:cNvSpPr/>
          <p:nvPr>
            <p:ph idx="2" type="pic"/>
          </p:nvPr>
        </p:nvSpPr>
        <p:spPr>
          <a:xfrm>
            <a:off x="6106298" y="0"/>
            <a:ext cx="6085703" cy="68580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Title Slide">
  <p:cSld name="7_Title Slide">
    <p:spTree>
      <p:nvGrpSpPr>
        <p:cNvPr id="306" name="Shape 306"/>
        <p:cNvGrpSpPr/>
        <p:nvPr/>
      </p:nvGrpSpPr>
      <p:grpSpPr>
        <a:xfrm>
          <a:off x="0" y="0"/>
          <a:ext cx="0" cy="0"/>
          <a:chOff x="0" y="0"/>
          <a:chExt cx="0" cy="0"/>
        </a:xfrm>
      </p:grpSpPr>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welcome message 4">
  <p:cSld name="1_welcome message 4">
    <p:spTree>
      <p:nvGrpSpPr>
        <p:cNvPr id="307" name="Shape 307"/>
        <p:cNvGrpSpPr/>
        <p:nvPr/>
      </p:nvGrpSpPr>
      <p:grpSpPr>
        <a:xfrm>
          <a:off x="0" y="0"/>
          <a:ext cx="0" cy="0"/>
          <a:chOff x="0" y="0"/>
          <a:chExt cx="0" cy="0"/>
        </a:xfrm>
      </p:grpSpPr>
      <p:sp>
        <p:nvSpPr>
          <p:cNvPr id="308" name="Shape 308"/>
          <p:cNvSpPr/>
          <p:nvPr>
            <p:ph idx="2" type="pic"/>
          </p:nvPr>
        </p:nvSpPr>
        <p:spPr>
          <a:xfrm>
            <a:off x="-4509" y="0"/>
            <a:ext cx="7511233" cy="68580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309" name="Shape 309"/>
          <p:cNvSpPr/>
          <p:nvPr/>
        </p:nvSpPr>
        <p:spPr>
          <a:xfrm>
            <a:off x="4338955" y="6289288"/>
            <a:ext cx="3480087" cy="36799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_General Slide">
  <p:cSld name="21_General Slide">
    <p:spTree>
      <p:nvGrpSpPr>
        <p:cNvPr id="310" name="Shape 310"/>
        <p:cNvGrpSpPr/>
        <p:nvPr/>
      </p:nvGrpSpPr>
      <p:grpSpPr>
        <a:xfrm>
          <a:off x="0" y="0"/>
          <a:ext cx="0" cy="0"/>
          <a:chOff x="0" y="0"/>
          <a:chExt cx="0" cy="0"/>
        </a:xfrm>
      </p:grpSpPr>
      <p:sp>
        <p:nvSpPr>
          <p:cNvPr id="311" name="Shape 311"/>
          <p:cNvSpPr/>
          <p:nvPr>
            <p:ph idx="2" type="pic"/>
          </p:nvPr>
        </p:nvSpPr>
        <p:spPr>
          <a:xfrm>
            <a:off x="1" y="0"/>
            <a:ext cx="4272029" cy="68580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312" name="Shape 312"/>
          <p:cNvSpPr/>
          <p:nvPr/>
        </p:nvSpPr>
        <p:spPr>
          <a:xfrm>
            <a:off x="4338955" y="6289288"/>
            <a:ext cx="3480087" cy="36799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Picture Left">
  <p:cSld name="Half Picture Left">
    <p:spTree>
      <p:nvGrpSpPr>
        <p:cNvPr id="38" name="Shape 38"/>
        <p:cNvGrpSpPr/>
        <p:nvPr/>
      </p:nvGrpSpPr>
      <p:grpSpPr>
        <a:xfrm>
          <a:off x="0" y="0"/>
          <a:ext cx="0" cy="0"/>
          <a:chOff x="0" y="0"/>
          <a:chExt cx="0" cy="0"/>
        </a:xfrm>
      </p:grpSpPr>
      <p:sp>
        <p:nvSpPr>
          <p:cNvPr id="39" name="Shape 39"/>
          <p:cNvSpPr/>
          <p:nvPr/>
        </p:nvSpPr>
        <p:spPr>
          <a:xfrm>
            <a:off x="4338955" y="6255834"/>
            <a:ext cx="3613936" cy="46835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
        <p:nvSpPr>
          <p:cNvPr id="40" name="Shape 40"/>
          <p:cNvSpPr/>
          <p:nvPr>
            <p:ph idx="2" type="pic"/>
          </p:nvPr>
        </p:nvSpPr>
        <p:spPr>
          <a:xfrm>
            <a:off x="0" y="0"/>
            <a:ext cx="6085703" cy="68580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83" Type="http://schemas.openxmlformats.org/officeDocument/2006/relationships/theme" Target="../theme/theme2.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75" Type="http://schemas.openxmlformats.org/officeDocument/2006/relationships/slideLayout" Target="../slideLayouts/slideLayout75.xml"/><Relationship Id="rId30" Type="http://schemas.openxmlformats.org/officeDocument/2006/relationships/slideLayout" Target="../slideLayouts/slideLayout30.xml"/><Relationship Id="rId74" Type="http://schemas.openxmlformats.org/officeDocument/2006/relationships/slideLayout" Target="../slideLayouts/slideLayout74.xml"/><Relationship Id="rId33" Type="http://schemas.openxmlformats.org/officeDocument/2006/relationships/slideLayout" Target="../slideLayouts/slideLayout33.xml"/><Relationship Id="rId77" Type="http://schemas.openxmlformats.org/officeDocument/2006/relationships/slideLayout" Target="../slideLayouts/slideLayout77.xml"/><Relationship Id="rId32" Type="http://schemas.openxmlformats.org/officeDocument/2006/relationships/slideLayout" Target="../slideLayouts/slideLayout32.xml"/><Relationship Id="rId76" Type="http://schemas.openxmlformats.org/officeDocument/2006/relationships/slideLayout" Target="../slideLayouts/slideLayout76.xml"/><Relationship Id="rId35" Type="http://schemas.openxmlformats.org/officeDocument/2006/relationships/slideLayout" Target="../slideLayouts/slideLayout35.xml"/><Relationship Id="rId79" Type="http://schemas.openxmlformats.org/officeDocument/2006/relationships/slideLayout" Target="../slideLayouts/slideLayout79.xml"/><Relationship Id="rId34" Type="http://schemas.openxmlformats.org/officeDocument/2006/relationships/slideLayout" Target="../slideLayouts/slideLayout34.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838201" y="365129"/>
            <a:ext cx="10515600" cy="1325563"/>
          </a:xfrm>
          <a:prstGeom prst="rect">
            <a:avLst/>
          </a:prstGeom>
          <a:noFill/>
          <a:ln>
            <a:noFill/>
          </a:ln>
        </p:spPr>
        <p:txBody>
          <a:bodyPr anchorCtr="0" anchor="ctr" bIns="91400" lIns="182825" spcFirstLastPara="1" rIns="182825" wrap="square" tIns="91400"/>
          <a:lstStyle>
            <a:lvl1pPr lvl="0" marR="0" rtl="0" algn="l">
              <a:lnSpc>
                <a:spcPct val="90000"/>
              </a:lnSpc>
              <a:spcBef>
                <a:spcPts val="0"/>
              </a:spcBef>
              <a:spcAft>
                <a:spcPts val="0"/>
              </a:spcAft>
              <a:buClr>
                <a:schemeClr val="dk1"/>
              </a:buClr>
              <a:buSzPts val="3000"/>
              <a:buFont typeface="Lato"/>
              <a:buNone/>
              <a:defRPr b="0" i="0" sz="3000" u="none" cap="none" strike="noStrik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Shape 11"/>
          <p:cNvSpPr txBox="1"/>
          <p:nvPr>
            <p:ph idx="1" type="body"/>
          </p:nvPr>
        </p:nvSpPr>
        <p:spPr>
          <a:xfrm>
            <a:off x="838201" y="1825625"/>
            <a:ext cx="10515600" cy="4351338"/>
          </a:xfrm>
          <a:prstGeom prst="rect">
            <a:avLst/>
          </a:prstGeom>
          <a:noFill/>
          <a:ln>
            <a:noFill/>
          </a:ln>
        </p:spPr>
        <p:txBody>
          <a:bodyPr anchorCtr="0" anchor="t" bIns="91400" lIns="182825" spcFirstLastPara="1" rIns="182825" wrap="square" tIns="91400"/>
          <a:lstStyle>
            <a:lvl1pPr indent="-342900" lvl="0" marL="4572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2" name="Shape 12"/>
          <p:cNvSpPr txBox="1"/>
          <p:nvPr>
            <p:ph idx="10" type="dt"/>
          </p:nvPr>
        </p:nvSpPr>
        <p:spPr>
          <a:xfrm>
            <a:off x="838201" y="6356354"/>
            <a:ext cx="2743200" cy="365125"/>
          </a:xfrm>
          <a:prstGeom prst="rect">
            <a:avLst/>
          </a:prstGeom>
          <a:noFill/>
          <a:ln>
            <a:noFill/>
          </a:ln>
        </p:spPr>
        <p:txBody>
          <a:bodyPr anchorCtr="0" anchor="ctr" bIns="91400" lIns="182825" spcFirstLastPara="1" rIns="182825" wrap="square" tIns="91400"/>
          <a:lstStyle>
            <a:lvl1pPr lvl="0" marR="0" rtl="0" algn="l">
              <a:spcBef>
                <a:spcPts val="0"/>
              </a:spcBef>
              <a:spcAft>
                <a:spcPts val="0"/>
              </a:spcAft>
              <a:buSzPts val="1400"/>
              <a:buNone/>
              <a:defRPr b="1" i="0" sz="1200" u="none" cap="none" strike="noStrike">
                <a:solidFill>
                  <a:srgbClr val="9197A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Lato Light"/>
                <a:ea typeface="Lato Light"/>
                <a:cs typeface="Lato Light"/>
                <a:sym typeface="Lato Light"/>
              </a:defRPr>
            </a:lvl2pPr>
            <a:lvl3pPr lvl="2" marR="0" rtl="0" algn="l">
              <a:spcBef>
                <a:spcPts val="0"/>
              </a:spcBef>
              <a:spcAft>
                <a:spcPts val="0"/>
              </a:spcAft>
              <a:buSzPts val="1400"/>
              <a:buNone/>
              <a:defRPr b="0" i="0" sz="1800" u="none" cap="none" strike="noStrike">
                <a:solidFill>
                  <a:schemeClr val="dk1"/>
                </a:solidFill>
                <a:latin typeface="Lato Light"/>
                <a:ea typeface="Lato Light"/>
                <a:cs typeface="Lato Light"/>
                <a:sym typeface="Lato Light"/>
              </a:defRPr>
            </a:lvl3pPr>
            <a:lvl4pPr lvl="3" marR="0" rtl="0" algn="l">
              <a:spcBef>
                <a:spcPts val="0"/>
              </a:spcBef>
              <a:spcAft>
                <a:spcPts val="0"/>
              </a:spcAft>
              <a:buSzPts val="1400"/>
              <a:buNone/>
              <a:defRPr b="0" i="0" sz="1800" u="none" cap="none" strike="noStrike">
                <a:solidFill>
                  <a:schemeClr val="dk1"/>
                </a:solidFill>
                <a:latin typeface="Lato Light"/>
                <a:ea typeface="Lato Light"/>
                <a:cs typeface="Lato Light"/>
                <a:sym typeface="Lato Light"/>
              </a:defRPr>
            </a:lvl4pPr>
            <a:lvl5pPr lvl="4" marR="0" rtl="0" algn="l">
              <a:spcBef>
                <a:spcPts val="0"/>
              </a:spcBef>
              <a:spcAft>
                <a:spcPts val="0"/>
              </a:spcAft>
              <a:buSzPts val="1400"/>
              <a:buNone/>
              <a:defRPr b="0" i="0" sz="1800" u="none" cap="none" strike="noStrike">
                <a:solidFill>
                  <a:schemeClr val="dk1"/>
                </a:solidFill>
                <a:latin typeface="Lato Light"/>
                <a:ea typeface="Lato Light"/>
                <a:cs typeface="Lato Light"/>
                <a:sym typeface="Lato Light"/>
              </a:defRPr>
            </a:lvl5pPr>
            <a:lvl6pPr lvl="5" marR="0" rtl="0" algn="l">
              <a:spcBef>
                <a:spcPts val="0"/>
              </a:spcBef>
              <a:spcAft>
                <a:spcPts val="0"/>
              </a:spcAft>
              <a:buSzPts val="1400"/>
              <a:buNone/>
              <a:defRPr b="0" i="0" sz="1800" u="none" cap="none" strike="noStrike">
                <a:solidFill>
                  <a:schemeClr val="dk1"/>
                </a:solidFill>
                <a:latin typeface="Lato Light"/>
                <a:ea typeface="Lato Light"/>
                <a:cs typeface="Lato Light"/>
                <a:sym typeface="Lato Light"/>
              </a:defRPr>
            </a:lvl6pPr>
            <a:lvl7pPr lvl="6" marR="0" rtl="0" algn="l">
              <a:spcBef>
                <a:spcPts val="0"/>
              </a:spcBef>
              <a:spcAft>
                <a:spcPts val="0"/>
              </a:spcAft>
              <a:buSzPts val="1400"/>
              <a:buNone/>
              <a:defRPr b="0" i="0" sz="1800" u="none" cap="none" strike="noStrike">
                <a:solidFill>
                  <a:schemeClr val="dk1"/>
                </a:solidFill>
                <a:latin typeface="Lato Light"/>
                <a:ea typeface="Lato Light"/>
                <a:cs typeface="Lato Light"/>
                <a:sym typeface="Lato Light"/>
              </a:defRPr>
            </a:lvl7pPr>
            <a:lvl8pPr lvl="7" marR="0" rtl="0" algn="l">
              <a:spcBef>
                <a:spcPts val="0"/>
              </a:spcBef>
              <a:spcAft>
                <a:spcPts val="0"/>
              </a:spcAft>
              <a:buSzPts val="1400"/>
              <a:buNone/>
              <a:defRPr b="0" i="0" sz="1800" u="none" cap="none" strike="noStrike">
                <a:solidFill>
                  <a:schemeClr val="dk1"/>
                </a:solidFill>
                <a:latin typeface="Lato Light"/>
                <a:ea typeface="Lato Light"/>
                <a:cs typeface="Lato Light"/>
                <a:sym typeface="Lato Light"/>
              </a:defRPr>
            </a:lvl8pPr>
            <a:lvl9pPr lvl="8" marR="0" rtl="0" algn="l">
              <a:spcBef>
                <a:spcPts val="0"/>
              </a:spcBef>
              <a:spcAft>
                <a:spcPts val="0"/>
              </a:spcAft>
              <a:buSzPts val="1400"/>
              <a:buNone/>
              <a:defRPr b="0" i="0" sz="1800" u="none" cap="none" strike="noStrike">
                <a:solidFill>
                  <a:schemeClr val="dk1"/>
                </a:solidFill>
                <a:latin typeface="Lato Light"/>
                <a:ea typeface="Lato Light"/>
                <a:cs typeface="Lato Light"/>
                <a:sym typeface="Lato Light"/>
              </a:defRPr>
            </a:lvl9pPr>
          </a:lstStyle>
          <a:p/>
        </p:txBody>
      </p:sp>
      <p:sp>
        <p:nvSpPr>
          <p:cNvPr id="13" name="Shape 13"/>
          <p:cNvSpPr txBox="1"/>
          <p:nvPr>
            <p:ph idx="11" type="ftr"/>
          </p:nvPr>
        </p:nvSpPr>
        <p:spPr>
          <a:xfrm>
            <a:off x="4038601" y="6356354"/>
            <a:ext cx="4114800" cy="365125"/>
          </a:xfrm>
          <a:prstGeom prst="rect">
            <a:avLst/>
          </a:prstGeom>
          <a:noFill/>
          <a:ln>
            <a:noFill/>
          </a:ln>
        </p:spPr>
        <p:txBody>
          <a:bodyPr anchorCtr="0" anchor="ctr" bIns="91400" lIns="182825" spcFirstLastPara="1" rIns="182825" wrap="square" tIns="91400"/>
          <a:lstStyle>
            <a:lvl1pPr lvl="0" marR="0" rtl="0" algn="ctr">
              <a:spcBef>
                <a:spcPts val="0"/>
              </a:spcBef>
              <a:spcAft>
                <a:spcPts val="0"/>
              </a:spcAft>
              <a:buSzPts val="1400"/>
              <a:buNone/>
              <a:defRPr b="1" i="0" sz="1200" u="none" cap="none" strike="noStrike">
                <a:solidFill>
                  <a:srgbClr val="9197A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Lato Light"/>
                <a:ea typeface="Lato Light"/>
                <a:cs typeface="Lato Light"/>
                <a:sym typeface="Lato Light"/>
              </a:defRPr>
            </a:lvl2pPr>
            <a:lvl3pPr lvl="2" marR="0" rtl="0" algn="l">
              <a:spcBef>
                <a:spcPts val="0"/>
              </a:spcBef>
              <a:spcAft>
                <a:spcPts val="0"/>
              </a:spcAft>
              <a:buSzPts val="1400"/>
              <a:buNone/>
              <a:defRPr b="0" i="0" sz="1800" u="none" cap="none" strike="noStrike">
                <a:solidFill>
                  <a:schemeClr val="dk1"/>
                </a:solidFill>
                <a:latin typeface="Lato Light"/>
                <a:ea typeface="Lato Light"/>
                <a:cs typeface="Lato Light"/>
                <a:sym typeface="Lato Light"/>
              </a:defRPr>
            </a:lvl3pPr>
            <a:lvl4pPr lvl="3" marR="0" rtl="0" algn="l">
              <a:spcBef>
                <a:spcPts val="0"/>
              </a:spcBef>
              <a:spcAft>
                <a:spcPts val="0"/>
              </a:spcAft>
              <a:buSzPts val="1400"/>
              <a:buNone/>
              <a:defRPr b="0" i="0" sz="1800" u="none" cap="none" strike="noStrike">
                <a:solidFill>
                  <a:schemeClr val="dk1"/>
                </a:solidFill>
                <a:latin typeface="Lato Light"/>
                <a:ea typeface="Lato Light"/>
                <a:cs typeface="Lato Light"/>
                <a:sym typeface="Lato Light"/>
              </a:defRPr>
            </a:lvl4pPr>
            <a:lvl5pPr lvl="4" marR="0" rtl="0" algn="l">
              <a:spcBef>
                <a:spcPts val="0"/>
              </a:spcBef>
              <a:spcAft>
                <a:spcPts val="0"/>
              </a:spcAft>
              <a:buSzPts val="1400"/>
              <a:buNone/>
              <a:defRPr b="0" i="0" sz="1800" u="none" cap="none" strike="noStrike">
                <a:solidFill>
                  <a:schemeClr val="dk1"/>
                </a:solidFill>
                <a:latin typeface="Lato Light"/>
                <a:ea typeface="Lato Light"/>
                <a:cs typeface="Lato Light"/>
                <a:sym typeface="Lato Light"/>
              </a:defRPr>
            </a:lvl5pPr>
            <a:lvl6pPr lvl="5" marR="0" rtl="0" algn="l">
              <a:spcBef>
                <a:spcPts val="0"/>
              </a:spcBef>
              <a:spcAft>
                <a:spcPts val="0"/>
              </a:spcAft>
              <a:buSzPts val="1400"/>
              <a:buNone/>
              <a:defRPr b="0" i="0" sz="1800" u="none" cap="none" strike="noStrike">
                <a:solidFill>
                  <a:schemeClr val="dk1"/>
                </a:solidFill>
                <a:latin typeface="Lato Light"/>
                <a:ea typeface="Lato Light"/>
                <a:cs typeface="Lato Light"/>
                <a:sym typeface="Lato Light"/>
              </a:defRPr>
            </a:lvl6pPr>
            <a:lvl7pPr lvl="6" marR="0" rtl="0" algn="l">
              <a:spcBef>
                <a:spcPts val="0"/>
              </a:spcBef>
              <a:spcAft>
                <a:spcPts val="0"/>
              </a:spcAft>
              <a:buSzPts val="1400"/>
              <a:buNone/>
              <a:defRPr b="0" i="0" sz="1800" u="none" cap="none" strike="noStrike">
                <a:solidFill>
                  <a:schemeClr val="dk1"/>
                </a:solidFill>
                <a:latin typeface="Lato Light"/>
                <a:ea typeface="Lato Light"/>
                <a:cs typeface="Lato Light"/>
                <a:sym typeface="Lato Light"/>
              </a:defRPr>
            </a:lvl7pPr>
            <a:lvl8pPr lvl="7" marR="0" rtl="0" algn="l">
              <a:spcBef>
                <a:spcPts val="0"/>
              </a:spcBef>
              <a:spcAft>
                <a:spcPts val="0"/>
              </a:spcAft>
              <a:buSzPts val="1400"/>
              <a:buNone/>
              <a:defRPr b="0" i="0" sz="1800" u="none" cap="none" strike="noStrike">
                <a:solidFill>
                  <a:schemeClr val="dk1"/>
                </a:solidFill>
                <a:latin typeface="Lato Light"/>
                <a:ea typeface="Lato Light"/>
                <a:cs typeface="Lato Light"/>
                <a:sym typeface="Lato Light"/>
              </a:defRPr>
            </a:lvl8pPr>
            <a:lvl9pPr lvl="8" marR="0" rtl="0" algn="l">
              <a:spcBef>
                <a:spcPts val="0"/>
              </a:spcBef>
              <a:spcAft>
                <a:spcPts val="0"/>
              </a:spcAft>
              <a:buSzPts val="1400"/>
              <a:buNone/>
              <a:defRPr b="0" i="0" sz="1800" u="none" cap="none" strike="noStrike">
                <a:solidFill>
                  <a:schemeClr val="dk1"/>
                </a:solidFill>
                <a:latin typeface="Lato Light"/>
                <a:ea typeface="Lato Light"/>
                <a:cs typeface="Lato Light"/>
                <a:sym typeface="Lato Light"/>
              </a:defRPr>
            </a:lvl9pPr>
          </a:lstStyle>
          <a:p/>
        </p:txBody>
      </p:sp>
      <p:sp>
        <p:nvSpPr>
          <p:cNvPr id="14" name="Shape 14"/>
          <p:cNvSpPr txBox="1"/>
          <p:nvPr>
            <p:ph idx="12" type="sldNum"/>
          </p:nvPr>
        </p:nvSpPr>
        <p:spPr>
          <a:xfrm>
            <a:off x="8610600" y="6356354"/>
            <a:ext cx="2743200" cy="365125"/>
          </a:xfrm>
          <a:prstGeom prst="rect">
            <a:avLst/>
          </a:prstGeom>
          <a:noFill/>
          <a:ln>
            <a:noFill/>
          </a:ln>
        </p:spPr>
        <p:txBody>
          <a:bodyPr anchorCtr="0" anchor="ctr" bIns="91400" lIns="182825" spcFirstLastPara="1" rIns="182825" wrap="square" tIns="91400">
            <a:noAutofit/>
          </a:bodyPr>
          <a:lstStyle>
            <a:lvl1pPr indent="0" lvl="0" marL="0" marR="0" rtl="0" algn="r">
              <a:spcBef>
                <a:spcPts val="0"/>
              </a:spcBef>
              <a:buNone/>
              <a:defRPr b="1" i="0" sz="1200" u="none" cap="none" strike="noStrike">
                <a:solidFill>
                  <a:srgbClr val="9197A0"/>
                </a:solidFill>
                <a:latin typeface="Lato"/>
                <a:ea typeface="Lato"/>
                <a:cs typeface="Lato"/>
                <a:sym typeface="Lato"/>
              </a:defRPr>
            </a:lvl1pPr>
            <a:lvl2pPr indent="0" lvl="1" marL="0" marR="0" rtl="0" algn="r">
              <a:spcBef>
                <a:spcPts val="0"/>
              </a:spcBef>
              <a:buNone/>
              <a:defRPr b="1" i="0" sz="1200" u="none" cap="none" strike="noStrike">
                <a:solidFill>
                  <a:srgbClr val="9197A0"/>
                </a:solidFill>
                <a:latin typeface="Lato"/>
                <a:ea typeface="Lato"/>
                <a:cs typeface="Lato"/>
                <a:sym typeface="Lato"/>
              </a:defRPr>
            </a:lvl2pPr>
            <a:lvl3pPr indent="0" lvl="2" marL="0" marR="0" rtl="0" algn="r">
              <a:spcBef>
                <a:spcPts val="0"/>
              </a:spcBef>
              <a:buNone/>
              <a:defRPr b="1" i="0" sz="1200" u="none" cap="none" strike="noStrike">
                <a:solidFill>
                  <a:srgbClr val="9197A0"/>
                </a:solidFill>
                <a:latin typeface="Lato"/>
                <a:ea typeface="Lato"/>
                <a:cs typeface="Lato"/>
                <a:sym typeface="Lato"/>
              </a:defRPr>
            </a:lvl3pPr>
            <a:lvl4pPr indent="0" lvl="3" marL="0" marR="0" rtl="0" algn="r">
              <a:spcBef>
                <a:spcPts val="0"/>
              </a:spcBef>
              <a:buNone/>
              <a:defRPr b="1" i="0" sz="1200" u="none" cap="none" strike="noStrike">
                <a:solidFill>
                  <a:srgbClr val="9197A0"/>
                </a:solidFill>
                <a:latin typeface="Lato"/>
                <a:ea typeface="Lato"/>
                <a:cs typeface="Lato"/>
                <a:sym typeface="Lato"/>
              </a:defRPr>
            </a:lvl4pPr>
            <a:lvl5pPr indent="0" lvl="4" marL="0" marR="0" rtl="0" algn="r">
              <a:spcBef>
                <a:spcPts val="0"/>
              </a:spcBef>
              <a:buNone/>
              <a:defRPr b="1" i="0" sz="1200" u="none" cap="none" strike="noStrike">
                <a:solidFill>
                  <a:srgbClr val="9197A0"/>
                </a:solidFill>
                <a:latin typeface="Lato"/>
                <a:ea typeface="Lato"/>
                <a:cs typeface="Lato"/>
                <a:sym typeface="Lato"/>
              </a:defRPr>
            </a:lvl5pPr>
            <a:lvl6pPr indent="0" lvl="5" marL="0" marR="0" rtl="0" algn="r">
              <a:spcBef>
                <a:spcPts val="0"/>
              </a:spcBef>
              <a:buNone/>
              <a:defRPr b="1" i="0" sz="1200" u="none" cap="none" strike="noStrike">
                <a:solidFill>
                  <a:srgbClr val="9197A0"/>
                </a:solidFill>
                <a:latin typeface="Lato"/>
                <a:ea typeface="Lato"/>
                <a:cs typeface="Lato"/>
                <a:sym typeface="Lato"/>
              </a:defRPr>
            </a:lvl6pPr>
            <a:lvl7pPr indent="0" lvl="6" marL="0" marR="0" rtl="0" algn="r">
              <a:spcBef>
                <a:spcPts val="0"/>
              </a:spcBef>
              <a:buNone/>
              <a:defRPr b="1" i="0" sz="1200" u="none" cap="none" strike="noStrike">
                <a:solidFill>
                  <a:srgbClr val="9197A0"/>
                </a:solidFill>
                <a:latin typeface="Lato"/>
                <a:ea typeface="Lato"/>
                <a:cs typeface="Lato"/>
                <a:sym typeface="Lato"/>
              </a:defRPr>
            </a:lvl7pPr>
            <a:lvl8pPr indent="0" lvl="7" marL="0" marR="0" rtl="0" algn="r">
              <a:spcBef>
                <a:spcPts val="0"/>
              </a:spcBef>
              <a:buNone/>
              <a:defRPr b="1" i="0" sz="1200" u="none" cap="none" strike="noStrike">
                <a:solidFill>
                  <a:srgbClr val="9197A0"/>
                </a:solidFill>
                <a:latin typeface="Lato"/>
                <a:ea typeface="Lato"/>
                <a:cs typeface="Lato"/>
                <a:sym typeface="Lato"/>
              </a:defRPr>
            </a:lvl8pPr>
            <a:lvl9pPr indent="0" lvl="8" marL="0" marR="0" rtl="0" algn="r">
              <a:spcBef>
                <a:spcPts val="0"/>
              </a:spcBef>
              <a:buNone/>
              <a:defRPr b="1" i="0" sz="1200" u="none" cap="none" strike="noStrike">
                <a:solidFill>
                  <a:srgbClr val="9197A0"/>
                </a:solidFill>
                <a:latin typeface="Lato"/>
                <a:ea typeface="Lato"/>
                <a:cs typeface="Lato"/>
                <a:sym typeface="Lato"/>
              </a:defRPr>
            </a:lvl9pPr>
          </a:lstStyle>
          <a:p>
            <a:pPr indent="0" lvl="0" marL="0">
              <a:spcBef>
                <a:spcPts val="0"/>
              </a:spcBef>
              <a:spcAft>
                <a:spcPts val="0"/>
              </a:spcAft>
              <a:buNone/>
            </a:pPr>
            <a:fld id="{00000000-1234-1234-1234-123412341234}" type="slidenum">
              <a:rPr lang="en-US"/>
              <a:t>‹#›</a:t>
            </a:fld>
            <a:endParaRPr/>
          </a:p>
        </p:txBody>
      </p:sp>
      <p:sp>
        <p:nvSpPr>
          <p:cNvPr id="15" name="Shape 15"/>
          <p:cNvSpPr txBox="1"/>
          <p:nvPr/>
        </p:nvSpPr>
        <p:spPr>
          <a:xfrm>
            <a:off x="11562655" y="303534"/>
            <a:ext cx="394585" cy="307740"/>
          </a:xfrm>
          <a:prstGeom prst="rect">
            <a:avLst/>
          </a:prstGeom>
          <a:noFill/>
          <a:ln>
            <a:noFill/>
          </a:ln>
        </p:spPr>
        <p:txBody>
          <a:bodyPr anchorCtr="0" anchor="t" bIns="45700" lIns="91400" spcFirstLastPara="1" rIns="91400" wrap="square" tIns="45700">
            <a:noAutofit/>
          </a:bodyPr>
          <a:lstStyle/>
          <a:p>
            <a:pPr indent="0" lvl="0" marL="0" marR="0" rtl="0" algn="ctr">
              <a:spcBef>
                <a:spcPts val="0"/>
              </a:spcBef>
              <a:spcAft>
                <a:spcPts val="0"/>
              </a:spcAft>
              <a:buNone/>
            </a:pPr>
            <a:fld id="{00000000-1234-1234-1234-123412341234}" type="slidenum">
              <a:rPr b="1" i="0" lang="en-US" sz="1400" u="none" cap="none" strike="noStrike">
                <a:solidFill>
                  <a:schemeClr val="lt1"/>
                </a:solidFill>
                <a:latin typeface="Lato"/>
                <a:ea typeface="Lato"/>
                <a:cs typeface="Lato"/>
                <a:sym typeface="Lato"/>
              </a:rPr>
              <a:t>‹#›</a:t>
            </a:fld>
            <a:endParaRPr b="1" i="0" sz="1400" u="none" cap="none" strike="noStrike">
              <a:solidFill>
                <a:schemeClr val="lt1"/>
              </a:solidFill>
              <a:latin typeface="Lato"/>
              <a:ea typeface="Lato"/>
              <a:cs typeface="Lato"/>
              <a:sym typeface="La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71.png"/><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7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7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8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8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8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7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7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git-scm.com/download/wi" TargetMode="Externa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http://13.127.92.221/" TargetMode="Externa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13.127.92.221/" TargetMode="Externa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hyperlink" Target="http://ec2-174-129-137-118.compute-1.amazonaws.com/root/my-test-project.git" TargetMode="External"/><Relationship Id="rId4" Type="http://schemas.openxmlformats.org/officeDocument/2006/relationships/hyperlink" Target="http://13.127.92.221" TargetMode="External"/><Relationship Id="rId5" Type="http://schemas.openxmlformats.org/officeDocument/2006/relationships/hyperlink" Target="http://ec2-174-129-137-118.compute-1.amazonaws.com/root/my-test-project.git" TargetMode="External"/><Relationship Id="rId6" Type="http://schemas.openxmlformats.org/officeDocument/2006/relationships/hyperlink" Target="http://13.127.92.221" TargetMode="External"/><Relationship Id="rId7" Type="http://schemas.openxmlformats.org/officeDocument/2006/relationships/hyperlink" Target="http://ec2-174-129-137-118.compute-1.amazonaws.com/root/my-test-project.git" TargetMode="External"/><Relationship Id="rId8"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0.png"/><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7.png"/><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5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4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4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2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4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5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5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5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6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6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5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6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7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6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5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6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6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6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6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6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6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68.png"/><Relationship Id="rId4" Type="http://schemas.openxmlformats.org/officeDocument/2006/relationships/image" Target="../media/image8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7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8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7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7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cxnSp>
        <p:nvCxnSpPr>
          <p:cNvPr id="318" name="Shape 318"/>
          <p:cNvCxnSpPr/>
          <p:nvPr/>
        </p:nvCxnSpPr>
        <p:spPr>
          <a:xfrm>
            <a:off x="5805926" y="4129382"/>
            <a:ext cx="596400" cy="0"/>
          </a:xfrm>
          <a:prstGeom prst="straightConnector1">
            <a:avLst/>
          </a:prstGeom>
          <a:noFill/>
          <a:ln cap="flat" cmpd="sng" w="57150">
            <a:solidFill>
              <a:schemeClr val="accent1"/>
            </a:solidFill>
            <a:prstDash val="solid"/>
            <a:miter lim="800000"/>
            <a:headEnd len="sm" w="sm" type="none"/>
            <a:tailEnd len="sm" w="sm" type="none"/>
          </a:ln>
        </p:spPr>
      </p:cxnSp>
      <p:sp>
        <p:nvSpPr>
          <p:cNvPr id="319" name="Shape 319"/>
          <p:cNvSpPr txBox="1"/>
          <p:nvPr/>
        </p:nvSpPr>
        <p:spPr>
          <a:xfrm>
            <a:off x="1480350" y="3074200"/>
            <a:ext cx="9231300" cy="73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45469"/>
              </a:buClr>
              <a:buSzPts val="4200"/>
              <a:buFont typeface="Lato Black"/>
              <a:buNone/>
            </a:pPr>
            <a:r>
              <a:rPr b="1" lang="en-US" sz="4200">
                <a:solidFill>
                  <a:srgbClr val="445469"/>
                </a:solidFill>
                <a:latin typeface="Lato Black"/>
                <a:ea typeface="Lato Black"/>
                <a:cs typeface="Lato Black"/>
                <a:sym typeface="Lato Black"/>
              </a:rPr>
              <a:t>Version Control Systems</a:t>
            </a:r>
            <a:endParaRPr/>
          </a:p>
        </p:txBody>
      </p:sp>
      <p:grpSp>
        <p:nvGrpSpPr>
          <p:cNvPr id="320" name="Shape 320"/>
          <p:cNvGrpSpPr/>
          <p:nvPr/>
        </p:nvGrpSpPr>
        <p:grpSpPr>
          <a:xfrm>
            <a:off x="5521358" y="1570219"/>
            <a:ext cx="1187400" cy="1187400"/>
            <a:chOff x="5521358" y="1570219"/>
            <a:chExt cx="1187400" cy="1187400"/>
          </a:xfrm>
        </p:grpSpPr>
        <p:sp>
          <p:nvSpPr>
            <p:cNvPr id="321" name="Shape 321"/>
            <p:cNvSpPr/>
            <p:nvPr/>
          </p:nvSpPr>
          <p:spPr>
            <a:xfrm>
              <a:off x="5521358" y="1570219"/>
              <a:ext cx="1187400" cy="1187400"/>
            </a:xfrm>
            <a:prstGeom prst="diamond">
              <a:avLst/>
            </a:prstGeom>
            <a:noFill/>
            <a:ln cap="flat" cmpd="sng" w="381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Lato Light"/>
                <a:buNone/>
              </a:pPr>
              <a:r>
                <a:t/>
              </a:r>
              <a:endParaRPr b="0" i="0" sz="900" u="none" cap="none" strike="noStrike">
                <a:solidFill>
                  <a:schemeClr val="lt1"/>
                </a:solidFill>
                <a:latin typeface="Lato Light"/>
                <a:ea typeface="Lato Light"/>
                <a:cs typeface="Lato Light"/>
                <a:sym typeface="Lato Light"/>
              </a:endParaRPr>
            </a:p>
          </p:txBody>
        </p:sp>
        <p:sp>
          <p:nvSpPr>
            <p:cNvPr id="322" name="Shape 322"/>
            <p:cNvSpPr/>
            <p:nvPr/>
          </p:nvSpPr>
          <p:spPr>
            <a:xfrm>
              <a:off x="5850128" y="1903525"/>
              <a:ext cx="520500" cy="520800"/>
            </a:xfrm>
            <a:custGeom>
              <a:pathLst>
                <a:path extrusionOk="0" h="120000" w="120000">
                  <a:moveTo>
                    <a:pt x="65457" y="57272"/>
                  </a:moveTo>
                  <a:cubicBezTo>
                    <a:pt x="66965" y="57272"/>
                    <a:pt x="68183" y="56055"/>
                    <a:pt x="68183" y="54544"/>
                  </a:cubicBezTo>
                  <a:cubicBezTo>
                    <a:pt x="68183" y="53038"/>
                    <a:pt x="66965" y="51816"/>
                    <a:pt x="65457" y="51816"/>
                  </a:cubicBezTo>
                  <a:cubicBezTo>
                    <a:pt x="63949" y="51816"/>
                    <a:pt x="62725" y="53038"/>
                    <a:pt x="62725" y="54544"/>
                  </a:cubicBezTo>
                  <a:cubicBezTo>
                    <a:pt x="62725" y="56055"/>
                    <a:pt x="63949" y="57272"/>
                    <a:pt x="65457" y="57272"/>
                  </a:cubicBezTo>
                  <a:moveTo>
                    <a:pt x="90019" y="27272"/>
                  </a:moveTo>
                  <a:cubicBezTo>
                    <a:pt x="91528" y="27272"/>
                    <a:pt x="92745" y="28494"/>
                    <a:pt x="92745" y="30000"/>
                  </a:cubicBezTo>
                  <a:cubicBezTo>
                    <a:pt x="92745" y="31511"/>
                    <a:pt x="91528" y="32727"/>
                    <a:pt x="90019" y="32727"/>
                  </a:cubicBezTo>
                  <a:cubicBezTo>
                    <a:pt x="88511" y="32727"/>
                    <a:pt x="87288" y="31511"/>
                    <a:pt x="87288" y="30000"/>
                  </a:cubicBezTo>
                  <a:cubicBezTo>
                    <a:pt x="87288" y="28494"/>
                    <a:pt x="88511" y="27272"/>
                    <a:pt x="90019" y="27272"/>
                  </a:cubicBezTo>
                  <a:moveTo>
                    <a:pt x="90019" y="38183"/>
                  </a:moveTo>
                  <a:cubicBezTo>
                    <a:pt x="94538" y="38183"/>
                    <a:pt x="98203" y="34516"/>
                    <a:pt x="98203" y="30000"/>
                  </a:cubicBezTo>
                  <a:cubicBezTo>
                    <a:pt x="98203" y="25483"/>
                    <a:pt x="94538" y="21822"/>
                    <a:pt x="90019" y="21822"/>
                  </a:cubicBezTo>
                  <a:cubicBezTo>
                    <a:pt x="85495" y="21822"/>
                    <a:pt x="81830" y="25483"/>
                    <a:pt x="81830" y="30000"/>
                  </a:cubicBezTo>
                  <a:cubicBezTo>
                    <a:pt x="81830" y="34516"/>
                    <a:pt x="85495" y="38183"/>
                    <a:pt x="90019" y="38183"/>
                  </a:cubicBezTo>
                  <a:moveTo>
                    <a:pt x="73646" y="65455"/>
                  </a:moveTo>
                  <a:cubicBezTo>
                    <a:pt x="75155" y="65455"/>
                    <a:pt x="76372" y="64233"/>
                    <a:pt x="76372" y="62727"/>
                  </a:cubicBezTo>
                  <a:cubicBezTo>
                    <a:pt x="76372" y="61222"/>
                    <a:pt x="75155" y="60000"/>
                    <a:pt x="73646" y="60000"/>
                  </a:cubicBezTo>
                  <a:cubicBezTo>
                    <a:pt x="72133" y="60000"/>
                    <a:pt x="70915" y="61222"/>
                    <a:pt x="70915" y="62727"/>
                  </a:cubicBezTo>
                  <a:cubicBezTo>
                    <a:pt x="70915" y="64233"/>
                    <a:pt x="72133" y="65455"/>
                    <a:pt x="73646" y="65455"/>
                  </a:cubicBezTo>
                  <a:moveTo>
                    <a:pt x="57268" y="43638"/>
                  </a:moveTo>
                  <a:cubicBezTo>
                    <a:pt x="55760" y="43638"/>
                    <a:pt x="54542" y="44855"/>
                    <a:pt x="54542" y="46366"/>
                  </a:cubicBezTo>
                  <a:cubicBezTo>
                    <a:pt x="54542" y="47872"/>
                    <a:pt x="55760" y="49088"/>
                    <a:pt x="57268" y="49088"/>
                  </a:cubicBezTo>
                  <a:cubicBezTo>
                    <a:pt x="58776" y="49088"/>
                    <a:pt x="59999" y="47872"/>
                    <a:pt x="59999" y="46366"/>
                  </a:cubicBezTo>
                  <a:cubicBezTo>
                    <a:pt x="59999" y="44855"/>
                    <a:pt x="58776" y="43638"/>
                    <a:pt x="57268" y="43638"/>
                  </a:cubicBezTo>
                  <a:moveTo>
                    <a:pt x="9777" y="110233"/>
                  </a:moveTo>
                  <a:lnTo>
                    <a:pt x="19639" y="85511"/>
                  </a:lnTo>
                  <a:cubicBezTo>
                    <a:pt x="20965" y="87966"/>
                    <a:pt x="22610" y="90294"/>
                    <a:pt x="24539" y="92455"/>
                  </a:cubicBezTo>
                  <a:cubicBezTo>
                    <a:pt x="27453" y="95722"/>
                    <a:pt x="30833" y="98394"/>
                    <a:pt x="34493" y="100377"/>
                  </a:cubicBezTo>
                  <a:cubicBezTo>
                    <a:pt x="34493" y="100377"/>
                    <a:pt x="9777" y="110233"/>
                    <a:pt x="9777" y="110233"/>
                  </a:cubicBezTo>
                  <a:close/>
                  <a:moveTo>
                    <a:pt x="21153" y="67000"/>
                  </a:moveTo>
                  <a:lnTo>
                    <a:pt x="0" y="120000"/>
                  </a:lnTo>
                  <a:lnTo>
                    <a:pt x="53034" y="98861"/>
                  </a:lnTo>
                  <a:cubicBezTo>
                    <a:pt x="52089" y="98972"/>
                    <a:pt x="51144" y="99022"/>
                    <a:pt x="50205" y="99022"/>
                  </a:cubicBezTo>
                  <a:cubicBezTo>
                    <a:pt x="33980" y="99022"/>
                    <a:pt x="19286" y="83344"/>
                    <a:pt x="21153" y="67000"/>
                  </a:cubicBezTo>
                  <a:moveTo>
                    <a:pt x="91710" y="59205"/>
                  </a:moveTo>
                  <a:cubicBezTo>
                    <a:pt x="90628" y="60283"/>
                    <a:pt x="88932" y="62061"/>
                    <a:pt x="86958" y="64122"/>
                  </a:cubicBezTo>
                  <a:cubicBezTo>
                    <a:pt x="83441" y="67800"/>
                    <a:pt x="78034" y="73450"/>
                    <a:pt x="74819" y="76405"/>
                  </a:cubicBezTo>
                  <a:lnTo>
                    <a:pt x="43621" y="45227"/>
                  </a:lnTo>
                  <a:cubicBezTo>
                    <a:pt x="46580" y="42016"/>
                    <a:pt x="52237" y="36611"/>
                    <a:pt x="55913" y="33100"/>
                  </a:cubicBezTo>
                  <a:cubicBezTo>
                    <a:pt x="57979" y="31127"/>
                    <a:pt x="59755" y="29433"/>
                    <a:pt x="60836" y="28350"/>
                  </a:cubicBezTo>
                  <a:cubicBezTo>
                    <a:pt x="75598" y="13594"/>
                    <a:pt x="103979" y="5516"/>
                    <a:pt x="114593" y="5455"/>
                  </a:cubicBezTo>
                  <a:cubicBezTo>
                    <a:pt x="114570" y="14288"/>
                    <a:pt x="107127" y="43800"/>
                    <a:pt x="91710" y="59205"/>
                  </a:cubicBezTo>
                  <a:moveTo>
                    <a:pt x="71006" y="80905"/>
                  </a:moveTo>
                  <a:cubicBezTo>
                    <a:pt x="69014" y="88183"/>
                    <a:pt x="66385" y="94844"/>
                    <a:pt x="63477" y="100194"/>
                  </a:cubicBezTo>
                  <a:cubicBezTo>
                    <a:pt x="62276" y="96966"/>
                    <a:pt x="60563" y="93322"/>
                    <a:pt x="58127" y="89500"/>
                  </a:cubicBezTo>
                  <a:cubicBezTo>
                    <a:pt x="57108" y="87905"/>
                    <a:pt x="55361" y="86977"/>
                    <a:pt x="53523" y="86977"/>
                  </a:cubicBezTo>
                  <a:cubicBezTo>
                    <a:pt x="53091" y="86977"/>
                    <a:pt x="52652" y="87027"/>
                    <a:pt x="52220" y="87133"/>
                  </a:cubicBezTo>
                  <a:cubicBezTo>
                    <a:pt x="51161" y="87394"/>
                    <a:pt x="50074" y="87527"/>
                    <a:pt x="48999" y="87527"/>
                  </a:cubicBezTo>
                  <a:cubicBezTo>
                    <a:pt x="44987" y="87527"/>
                    <a:pt x="41071" y="85733"/>
                    <a:pt x="37679" y="82344"/>
                  </a:cubicBezTo>
                  <a:cubicBezTo>
                    <a:pt x="33354" y="78022"/>
                    <a:pt x="31647" y="72855"/>
                    <a:pt x="32888" y="67811"/>
                  </a:cubicBezTo>
                  <a:cubicBezTo>
                    <a:pt x="33445" y="65538"/>
                    <a:pt x="32489" y="63166"/>
                    <a:pt x="30520" y="61911"/>
                  </a:cubicBezTo>
                  <a:cubicBezTo>
                    <a:pt x="26690" y="59477"/>
                    <a:pt x="23048" y="57766"/>
                    <a:pt x="19815" y="56572"/>
                  </a:cubicBezTo>
                  <a:cubicBezTo>
                    <a:pt x="25171" y="53655"/>
                    <a:pt x="31835" y="51033"/>
                    <a:pt x="39119" y="49038"/>
                  </a:cubicBezTo>
                  <a:cubicBezTo>
                    <a:pt x="39267" y="49000"/>
                    <a:pt x="39387" y="48905"/>
                    <a:pt x="39529" y="48850"/>
                  </a:cubicBezTo>
                  <a:lnTo>
                    <a:pt x="71194" y="80500"/>
                  </a:lnTo>
                  <a:cubicBezTo>
                    <a:pt x="71142" y="80638"/>
                    <a:pt x="71046" y="80755"/>
                    <a:pt x="71006" y="80905"/>
                  </a:cubicBezTo>
                  <a:moveTo>
                    <a:pt x="119066" y="927"/>
                  </a:moveTo>
                  <a:cubicBezTo>
                    <a:pt x="118446" y="305"/>
                    <a:pt x="116921" y="0"/>
                    <a:pt x="114713" y="0"/>
                  </a:cubicBezTo>
                  <a:cubicBezTo>
                    <a:pt x="103183" y="0"/>
                    <a:pt x="73083" y="8394"/>
                    <a:pt x="56978" y="24494"/>
                  </a:cubicBezTo>
                  <a:cubicBezTo>
                    <a:pt x="53182" y="28288"/>
                    <a:pt x="40599" y="39861"/>
                    <a:pt x="37679" y="43777"/>
                  </a:cubicBezTo>
                  <a:cubicBezTo>
                    <a:pt x="28232" y="46366"/>
                    <a:pt x="14477" y="51538"/>
                    <a:pt x="6806" y="59205"/>
                  </a:cubicBezTo>
                  <a:cubicBezTo>
                    <a:pt x="6806" y="59205"/>
                    <a:pt x="16168" y="59238"/>
                    <a:pt x="27589" y="66511"/>
                  </a:cubicBezTo>
                  <a:cubicBezTo>
                    <a:pt x="25928" y="73277"/>
                    <a:pt x="28033" y="80416"/>
                    <a:pt x="33821" y="86200"/>
                  </a:cubicBezTo>
                  <a:cubicBezTo>
                    <a:pt x="38328" y="90705"/>
                    <a:pt x="43661" y="92983"/>
                    <a:pt x="48999" y="92983"/>
                  </a:cubicBezTo>
                  <a:cubicBezTo>
                    <a:pt x="50513" y="92983"/>
                    <a:pt x="52026" y="92800"/>
                    <a:pt x="53523" y="92427"/>
                  </a:cubicBezTo>
                  <a:cubicBezTo>
                    <a:pt x="60796" y="103844"/>
                    <a:pt x="60836" y="113200"/>
                    <a:pt x="60836" y="113200"/>
                  </a:cubicBezTo>
                  <a:cubicBezTo>
                    <a:pt x="68508" y="105533"/>
                    <a:pt x="73686" y="91783"/>
                    <a:pt x="76270" y="82344"/>
                  </a:cubicBezTo>
                  <a:cubicBezTo>
                    <a:pt x="80191" y="79427"/>
                    <a:pt x="91772" y="66855"/>
                    <a:pt x="95568" y="63061"/>
                  </a:cubicBezTo>
                  <a:cubicBezTo>
                    <a:pt x="114752" y="43888"/>
                    <a:pt x="122925" y="4783"/>
                    <a:pt x="119066" y="927"/>
                  </a:cubicBezTo>
                </a:path>
              </a:pathLst>
            </a:custGeom>
            <a:solidFill>
              <a:schemeClr val="accent1"/>
            </a:solidFill>
            <a:ln>
              <a:noFill/>
            </a:ln>
          </p:spPr>
          <p:txBody>
            <a:bodyPr anchorCtr="0" anchor="ctr" bIns="19025" lIns="19025" spcFirstLastPara="1" rIns="19025" wrap="square" tIns="19025">
              <a:noAutofit/>
            </a:bodyPr>
            <a:lstStyle/>
            <a:p>
              <a:pPr indent="0" lvl="0" marL="0" marR="0" rtl="0" algn="l">
                <a:spcBef>
                  <a:spcPts val="0"/>
                </a:spcBef>
                <a:spcAft>
                  <a:spcPts val="0"/>
                </a:spcAft>
                <a:buClr>
                  <a:schemeClr val="dk1"/>
                </a:buClr>
                <a:buSzPts val="1499"/>
                <a:buFont typeface="Lato Light"/>
                <a:buNone/>
              </a:pPr>
              <a:r>
                <a:t/>
              </a:r>
              <a:endParaRPr b="0" i="0" sz="1499" u="none" cap="none" strike="noStrike">
                <a:solidFill>
                  <a:schemeClr val="dk1"/>
                </a:solidFill>
                <a:latin typeface="Lato Light"/>
                <a:ea typeface="Lato Light"/>
                <a:cs typeface="Lato Light"/>
                <a:sym typeface="Lato Light"/>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Shape 406"/>
          <p:cNvSpPr txBox="1"/>
          <p:nvPr/>
        </p:nvSpPr>
        <p:spPr>
          <a:xfrm>
            <a:off x="347300" y="1541125"/>
            <a:ext cx="8205900" cy="42996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A version control system </a:t>
            </a:r>
            <a:r>
              <a:rPr b="1" lang="en-US" sz="1800">
                <a:solidFill>
                  <a:srgbClr val="F20253"/>
                </a:solidFill>
                <a:latin typeface="Lato"/>
                <a:ea typeface="Lato"/>
                <a:cs typeface="Lato"/>
                <a:sym typeface="Lato"/>
              </a:rPr>
              <a:t>acknowledges that there is only one project</a:t>
            </a:r>
            <a:r>
              <a:rPr lang="en-US" sz="1800">
                <a:latin typeface="Lato"/>
                <a:ea typeface="Lato"/>
                <a:cs typeface="Lato"/>
                <a:sym typeface="Lato"/>
              </a:rPr>
              <a:t>. </a:t>
            </a:r>
            <a:endParaRPr sz="1800">
              <a:latin typeface="Lato"/>
              <a:ea typeface="Lato"/>
              <a:cs typeface="Lato"/>
              <a:sym typeface="Lato"/>
            </a:endParaRPr>
          </a:p>
          <a:p>
            <a:pPr indent="-342900" lvl="0" marL="457200" marR="0" rtl="0" algn="just">
              <a:lnSpc>
                <a:spcPct val="150000"/>
              </a:lnSpc>
              <a:spcBef>
                <a:spcPts val="1000"/>
              </a:spcBef>
              <a:spcAft>
                <a:spcPts val="0"/>
              </a:spcAft>
              <a:buSzPts val="1800"/>
              <a:buFont typeface="Lato"/>
              <a:buChar char="●"/>
            </a:pPr>
            <a:r>
              <a:rPr lang="en-US" sz="1800">
                <a:latin typeface="Lato"/>
                <a:ea typeface="Lato"/>
                <a:cs typeface="Lato"/>
                <a:sym typeface="Lato"/>
              </a:rPr>
              <a:t>Therefore, there's only the one version on your disk that you're currently working on. </a:t>
            </a:r>
            <a:endParaRPr sz="1800">
              <a:latin typeface="Lato"/>
              <a:ea typeface="Lato"/>
              <a:cs typeface="Lato"/>
              <a:sym typeface="Lato"/>
            </a:endParaRPr>
          </a:p>
          <a:p>
            <a:pPr indent="-342900" lvl="0" marL="457200" marR="0" rtl="0" algn="just">
              <a:lnSpc>
                <a:spcPct val="150000"/>
              </a:lnSpc>
              <a:spcBef>
                <a:spcPts val="1000"/>
              </a:spcBef>
              <a:spcAft>
                <a:spcPts val="0"/>
              </a:spcAft>
              <a:buSzPts val="1800"/>
              <a:buFont typeface="Lato"/>
              <a:buChar char="●"/>
            </a:pPr>
            <a:r>
              <a:rPr b="1" lang="en-US" sz="1800">
                <a:solidFill>
                  <a:srgbClr val="F20253"/>
                </a:solidFill>
                <a:latin typeface="Lato"/>
                <a:ea typeface="Lato"/>
                <a:cs typeface="Lato"/>
                <a:sym typeface="Lato"/>
              </a:rPr>
              <a:t>Everything else </a:t>
            </a:r>
            <a:r>
              <a:rPr lang="en-US" sz="1800">
                <a:latin typeface="Lato"/>
                <a:ea typeface="Lato"/>
                <a:cs typeface="Lato"/>
                <a:sym typeface="Lato"/>
              </a:rPr>
              <a:t>- all the past versions and variants - are </a:t>
            </a:r>
            <a:r>
              <a:rPr b="1" lang="en-US" sz="1800">
                <a:solidFill>
                  <a:srgbClr val="F20253"/>
                </a:solidFill>
                <a:latin typeface="Lato"/>
                <a:ea typeface="Lato"/>
                <a:cs typeface="Lato"/>
                <a:sym typeface="Lato"/>
              </a:rPr>
              <a:t>neatly packed up inside the VCS</a:t>
            </a:r>
            <a:r>
              <a:rPr lang="en-US" sz="1800">
                <a:latin typeface="Lato"/>
                <a:ea typeface="Lato"/>
                <a:cs typeface="Lato"/>
                <a:sym typeface="Lato"/>
              </a:rPr>
              <a:t>. </a:t>
            </a:r>
            <a:endParaRPr sz="1800">
              <a:latin typeface="Lato"/>
              <a:ea typeface="Lato"/>
              <a:cs typeface="Lato"/>
              <a:sym typeface="Lato"/>
            </a:endParaRPr>
          </a:p>
          <a:p>
            <a:pPr indent="-342900" lvl="0" marL="457200" marR="0" rtl="0" algn="just">
              <a:lnSpc>
                <a:spcPct val="150000"/>
              </a:lnSpc>
              <a:spcBef>
                <a:spcPts val="1000"/>
              </a:spcBef>
              <a:spcAft>
                <a:spcPts val="1000"/>
              </a:spcAft>
              <a:buSzPts val="1800"/>
              <a:buFont typeface="Lato"/>
              <a:buChar char="●"/>
            </a:pPr>
            <a:r>
              <a:rPr lang="en-US" sz="1800">
                <a:latin typeface="Lato"/>
                <a:ea typeface="Lato"/>
                <a:cs typeface="Lato"/>
                <a:sym typeface="Lato"/>
              </a:rPr>
              <a:t>When you need it, you can </a:t>
            </a:r>
            <a:r>
              <a:rPr b="1" lang="en-US" sz="1800">
                <a:solidFill>
                  <a:srgbClr val="008080"/>
                </a:solidFill>
                <a:latin typeface="Lato"/>
                <a:ea typeface="Lato"/>
                <a:cs typeface="Lato"/>
                <a:sym typeface="Lato"/>
              </a:rPr>
              <a:t>request any version at any time</a:t>
            </a:r>
            <a:r>
              <a:rPr lang="en-US" sz="1800">
                <a:latin typeface="Lato"/>
                <a:ea typeface="Lato"/>
                <a:cs typeface="Lato"/>
                <a:sym typeface="Lato"/>
              </a:rPr>
              <a:t> and you'll have a </a:t>
            </a:r>
            <a:r>
              <a:rPr b="1" lang="en-US" sz="1800">
                <a:solidFill>
                  <a:srgbClr val="008080"/>
                </a:solidFill>
                <a:latin typeface="Lato"/>
                <a:ea typeface="Lato"/>
                <a:cs typeface="Lato"/>
                <a:sym typeface="Lato"/>
              </a:rPr>
              <a:t>snapshot of the complete project right at hand</a:t>
            </a:r>
            <a:r>
              <a:rPr lang="en-US" sz="1800">
                <a:latin typeface="Lato"/>
                <a:ea typeface="Lato"/>
                <a:cs typeface="Lato"/>
                <a:sym typeface="Lato"/>
              </a:rPr>
              <a:t>.</a:t>
            </a:r>
            <a:endParaRPr sz="1800">
              <a:latin typeface="Lato"/>
              <a:ea typeface="Lato"/>
              <a:cs typeface="Lato"/>
              <a:sym typeface="Lato"/>
            </a:endParaRPr>
          </a:p>
        </p:txBody>
      </p:sp>
      <p:sp>
        <p:nvSpPr>
          <p:cNvPr id="407" name="Shape 407"/>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408" name="Shape 408"/>
          <p:cNvGrpSpPr/>
          <p:nvPr/>
        </p:nvGrpSpPr>
        <p:grpSpPr>
          <a:xfrm>
            <a:off x="858043" y="241509"/>
            <a:ext cx="10470300" cy="730079"/>
            <a:chOff x="1692324" y="483017"/>
            <a:chExt cx="20940600" cy="1460159"/>
          </a:xfrm>
        </p:grpSpPr>
        <p:sp>
          <p:nvSpPr>
            <p:cNvPr id="409" name="Shape 409"/>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Storing Versions (Properly)</a:t>
              </a:r>
              <a:endParaRPr b="1" sz="4400">
                <a:solidFill>
                  <a:srgbClr val="17959F"/>
                </a:solidFill>
                <a:latin typeface="Lato"/>
                <a:ea typeface="Lato"/>
                <a:cs typeface="Lato"/>
                <a:sym typeface="Lato"/>
              </a:endParaRPr>
            </a:p>
          </p:txBody>
        </p:sp>
        <p:sp>
          <p:nvSpPr>
            <p:cNvPr id="410" name="Shape 410"/>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411" name="Shape 411"/>
          <p:cNvPicPr preferRelativeResize="0"/>
          <p:nvPr/>
        </p:nvPicPr>
        <p:blipFill>
          <a:blip r:embed="rId3">
            <a:alphaModFix/>
          </a:blip>
          <a:stretch>
            <a:fillRect/>
          </a:stretch>
        </p:blipFill>
        <p:spPr>
          <a:xfrm>
            <a:off x="9028625" y="4571050"/>
            <a:ext cx="2857500" cy="20002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7" name="Shape 1187"/>
        <p:cNvGrpSpPr/>
        <p:nvPr/>
      </p:nvGrpSpPr>
      <p:grpSpPr>
        <a:xfrm>
          <a:off x="0" y="0"/>
          <a:ext cx="0" cy="0"/>
          <a:chOff x="0" y="0"/>
          <a:chExt cx="0" cy="0"/>
        </a:xfrm>
      </p:grpSpPr>
      <p:grpSp>
        <p:nvGrpSpPr>
          <p:cNvPr id="1188" name="Shape 1188"/>
          <p:cNvGrpSpPr/>
          <p:nvPr/>
        </p:nvGrpSpPr>
        <p:grpSpPr>
          <a:xfrm>
            <a:off x="858050" y="89102"/>
            <a:ext cx="10470300" cy="653886"/>
            <a:chOff x="1692338" y="178204"/>
            <a:chExt cx="20940600" cy="1307772"/>
          </a:xfrm>
        </p:grpSpPr>
        <p:sp>
          <p:nvSpPr>
            <p:cNvPr id="1189" name="Shape 1189"/>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Using a Merge Request</a:t>
              </a:r>
              <a:endParaRPr b="1" sz="3600">
                <a:solidFill>
                  <a:srgbClr val="17959F"/>
                </a:solidFill>
                <a:latin typeface="Lato"/>
                <a:ea typeface="Lato"/>
                <a:cs typeface="Lato"/>
                <a:sym typeface="Lato"/>
              </a:endParaRPr>
            </a:p>
            <a:p>
              <a:pPr indent="0" lvl="0" marL="0" rtl="0" algn="ctr">
                <a:spcBef>
                  <a:spcPts val="0"/>
                </a:spcBef>
                <a:spcAft>
                  <a:spcPts val="0"/>
                </a:spcAft>
                <a:buClr>
                  <a:srgbClr val="000000"/>
                </a:buClr>
                <a:buSzPts val="1100"/>
                <a:buFont typeface="Arial"/>
                <a:buNone/>
              </a:pPr>
              <a:r>
                <a:t/>
              </a:r>
              <a:endParaRPr b="1" sz="3600">
                <a:solidFill>
                  <a:srgbClr val="17959F"/>
                </a:solidFill>
                <a:latin typeface="Lato"/>
                <a:ea typeface="Lato"/>
                <a:cs typeface="Lato"/>
                <a:sym typeface="Lato"/>
              </a:endParaRPr>
            </a:p>
            <a:p>
              <a:pPr indent="0" lvl="0" marL="0" rtl="0" algn="ctr">
                <a:spcBef>
                  <a:spcPts val="0"/>
                </a:spcBef>
                <a:spcAft>
                  <a:spcPts val="0"/>
                </a:spcAft>
                <a:buClr>
                  <a:srgbClr val="000000"/>
                </a:buClr>
                <a:buSzPts val="1100"/>
                <a:buFont typeface="Arial"/>
                <a:buNone/>
              </a:pPr>
              <a:r>
                <a:t/>
              </a:r>
              <a:endParaRPr b="1" sz="3600">
                <a:solidFill>
                  <a:srgbClr val="17959F"/>
                </a:solidFill>
                <a:latin typeface="Lato"/>
                <a:ea typeface="Lato"/>
                <a:cs typeface="Lato"/>
                <a:sym typeface="Lato"/>
              </a:endParaRPr>
            </a:p>
          </p:txBody>
        </p:sp>
        <p:sp>
          <p:nvSpPr>
            <p:cNvPr id="1190" name="Shape 1190"/>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1191" name="Shape 1191"/>
          <p:cNvSpPr txBox="1"/>
          <p:nvPr/>
        </p:nvSpPr>
        <p:spPr>
          <a:xfrm>
            <a:off x="263500" y="1815725"/>
            <a:ext cx="5810700" cy="4833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You can write comments related to a pull request,</a:t>
            </a:r>
            <a:endParaRPr sz="1800">
              <a:latin typeface="Lato"/>
              <a:ea typeface="Lato"/>
              <a:cs typeface="Lato"/>
              <a:sym typeface="Lato"/>
            </a:endParaRPr>
          </a:p>
        </p:txBody>
      </p:sp>
      <p:pic>
        <p:nvPicPr>
          <p:cNvPr id="1192" name="Shape 1192"/>
          <p:cNvPicPr preferRelativeResize="0"/>
          <p:nvPr/>
        </p:nvPicPr>
        <p:blipFill>
          <a:blip r:embed="rId3">
            <a:alphaModFix/>
          </a:blip>
          <a:stretch>
            <a:fillRect/>
          </a:stretch>
        </p:blipFill>
        <p:spPr>
          <a:xfrm>
            <a:off x="6467350" y="1494675"/>
            <a:ext cx="4861000" cy="1548975"/>
          </a:xfrm>
          <a:prstGeom prst="rect">
            <a:avLst/>
          </a:prstGeom>
          <a:noFill/>
          <a:ln>
            <a:noFill/>
          </a:ln>
        </p:spPr>
      </p:pic>
      <p:sp>
        <p:nvSpPr>
          <p:cNvPr id="1193" name="Shape 1193"/>
          <p:cNvSpPr txBox="1"/>
          <p:nvPr/>
        </p:nvSpPr>
        <p:spPr>
          <a:xfrm>
            <a:off x="376725" y="4084300"/>
            <a:ext cx="5810700" cy="20934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b="1" lang="en-US" sz="1800">
                <a:solidFill>
                  <a:srgbClr val="F20253"/>
                </a:solidFill>
                <a:latin typeface="Lato"/>
                <a:ea typeface="Lato"/>
                <a:cs typeface="Lato"/>
                <a:sym typeface="Lato"/>
              </a:rPr>
              <a:t>view all the commits</a:t>
            </a:r>
            <a:r>
              <a:rPr lang="en-US" sz="1800">
                <a:latin typeface="Lato"/>
                <a:ea typeface="Lato"/>
                <a:cs typeface="Lato"/>
                <a:sym typeface="Lato"/>
              </a:rPr>
              <a:t> by all contained by a request under the</a:t>
            </a:r>
            <a:r>
              <a:rPr b="1" lang="en-US" sz="1800">
                <a:solidFill>
                  <a:srgbClr val="F20253"/>
                </a:solidFill>
                <a:latin typeface="Lato"/>
                <a:ea typeface="Lato"/>
                <a:cs typeface="Lato"/>
                <a:sym typeface="Lato"/>
              </a:rPr>
              <a:t> commits tab</a:t>
            </a:r>
            <a:r>
              <a:rPr lang="en-US" sz="1800">
                <a:latin typeface="Lato"/>
                <a:ea typeface="Lato"/>
                <a:cs typeface="Lato"/>
                <a:sym typeface="Lato"/>
              </a:rPr>
              <a:t>,</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or </a:t>
            </a:r>
            <a:r>
              <a:rPr b="1" lang="en-US" sz="1800">
                <a:solidFill>
                  <a:srgbClr val="F20253"/>
                </a:solidFill>
                <a:latin typeface="Lato"/>
                <a:ea typeface="Lato"/>
                <a:cs typeface="Lato"/>
                <a:sym typeface="Lato"/>
              </a:rPr>
              <a:t>see all the file changes</a:t>
            </a:r>
            <a:r>
              <a:rPr lang="en-US" sz="1800">
                <a:latin typeface="Lato"/>
                <a:ea typeface="Lato"/>
                <a:cs typeface="Lato"/>
                <a:sym typeface="Lato"/>
              </a:rPr>
              <a:t> from the pull request across all the commits under the "Files Changed" tab.</a:t>
            </a:r>
            <a:endParaRPr sz="1800">
              <a:latin typeface="Lato"/>
              <a:ea typeface="Lato"/>
              <a:cs typeface="Lato"/>
              <a:sym typeface="Lato"/>
            </a:endParaRPr>
          </a:p>
        </p:txBody>
      </p:sp>
      <p:pic>
        <p:nvPicPr>
          <p:cNvPr id="1194" name="Shape 1194"/>
          <p:cNvPicPr preferRelativeResize="0"/>
          <p:nvPr/>
        </p:nvPicPr>
        <p:blipFill>
          <a:blip r:embed="rId4">
            <a:alphaModFix/>
          </a:blip>
          <a:stretch>
            <a:fillRect/>
          </a:stretch>
        </p:blipFill>
        <p:spPr>
          <a:xfrm>
            <a:off x="6648175" y="3622725"/>
            <a:ext cx="4861000" cy="2555002"/>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grpSp>
        <p:nvGrpSpPr>
          <p:cNvPr id="1199" name="Shape 1199"/>
          <p:cNvGrpSpPr/>
          <p:nvPr/>
        </p:nvGrpSpPr>
        <p:grpSpPr>
          <a:xfrm>
            <a:off x="858050" y="89102"/>
            <a:ext cx="10470300" cy="653886"/>
            <a:chOff x="1692338" y="178204"/>
            <a:chExt cx="20940600" cy="1307772"/>
          </a:xfrm>
        </p:grpSpPr>
        <p:sp>
          <p:nvSpPr>
            <p:cNvPr id="1200" name="Shape 1200"/>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Merging a Pull Request</a:t>
              </a:r>
              <a:endParaRPr b="1" sz="3600">
                <a:solidFill>
                  <a:srgbClr val="17959F"/>
                </a:solidFill>
                <a:latin typeface="Lato"/>
                <a:ea typeface="Lato"/>
                <a:cs typeface="Lato"/>
                <a:sym typeface="Lato"/>
              </a:endParaRPr>
            </a:p>
          </p:txBody>
        </p:sp>
        <p:sp>
          <p:nvSpPr>
            <p:cNvPr id="1201" name="Shape 1201"/>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1202" name="Shape 1202"/>
          <p:cNvSpPr txBox="1"/>
          <p:nvPr/>
        </p:nvSpPr>
        <p:spPr>
          <a:xfrm>
            <a:off x="376725" y="4807125"/>
            <a:ext cx="11301600" cy="1370700"/>
          </a:xfrm>
          <a:prstGeom prst="rect">
            <a:avLst/>
          </a:prstGeom>
          <a:noFill/>
          <a:ln>
            <a:noFill/>
          </a:ln>
        </p:spPr>
        <p:txBody>
          <a:bodyPr anchorCtr="0" anchor="t" bIns="45700" lIns="91400" spcFirstLastPara="1" rIns="91400" wrap="square" tIns="45700">
            <a:noAutofit/>
          </a:bodyPr>
          <a:lstStyle/>
          <a:p>
            <a:pPr indent="-342900" lvl="0" marL="457200" rtl="0" algn="just">
              <a:lnSpc>
                <a:spcPct val="150000"/>
              </a:lnSpc>
              <a:spcBef>
                <a:spcPts val="0"/>
              </a:spcBef>
              <a:spcAft>
                <a:spcPts val="0"/>
              </a:spcAft>
              <a:buSzPts val="1800"/>
              <a:buFont typeface="Lato"/>
              <a:buChar char="●"/>
            </a:pPr>
            <a:r>
              <a:rPr lang="en-US" sz="1800">
                <a:latin typeface="Lato"/>
                <a:ea typeface="Lato"/>
                <a:cs typeface="Lato"/>
                <a:sym typeface="Lato"/>
              </a:rPr>
              <a:t>Let’s say the assignee adds and updates some of the files that you assigned.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Once you and your collaborators are happy with the changes, you start to merge the changes back to master. There are a few ways to do this.</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One way is clicking on the </a:t>
            </a:r>
            <a:r>
              <a:rPr b="1" lang="en-US" sz="1800">
                <a:solidFill>
                  <a:srgbClr val="F20253"/>
                </a:solidFill>
                <a:latin typeface="Lato"/>
                <a:ea typeface="Lato"/>
                <a:cs typeface="Lato"/>
                <a:sym typeface="Lato"/>
              </a:rPr>
              <a:t>“Merge” button </a:t>
            </a:r>
            <a:endParaRPr b="1" sz="1800">
              <a:solidFill>
                <a:srgbClr val="F20253"/>
              </a:solidFill>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p:txBody>
      </p:sp>
      <p:pic>
        <p:nvPicPr>
          <p:cNvPr id="1203" name="Shape 1203"/>
          <p:cNvPicPr preferRelativeResize="0"/>
          <p:nvPr/>
        </p:nvPicPr>
        <p:blipFill>
          <a:blip r:embed="rId3">
            <a:alphaModFix/>
          </a:blip>
          <a:stretch>
            <a:fillRect/>
          </a:stretch>
        </p:blipFill>
        <p:spPr>
          <a:xfrm>
            <a:off x="1442387" y="829963"/>
            <a:ext cx="9307226" cy="3890212"/>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7" name="Shape 1207"/>
        <p:cNvGrpSpPr/>
        <p:nvPr/>
      </p:nvGrpSpPr>
      <p:grpSpPr>
        <a:xfrm>
          <a:off x="0" y="0"/>
          <a:ext cx="0" cy="0"/>
          <a:chOff x="0" y="0"/>
          <a:chExt cx="0" cy="0"/>
        </a:xfrm>
      </p:grpSpPr>
      <p:grpSp>
        <p:nvGrpSpPr>
          <p:cNvPr id="1208" name="Shape 1208"/>
          <p:cNvGrpSpPr/>
          <p:nvPr/>
        </p:nvGrpSpPr>
        <p:grpSpPr>
          <a:xfrm>
            <a:off x="858050" y="89102"/>
            <a:ext cx="10470300" cy="653886"/>
            <a:chOff x="1692338" y="178204"/>
            <a:chExt cx="20940600" cy="1307772"/>
          </a:xfrm>
        </p:grpSpPr>
        <p:sp>
          <p:nvSpPr>
            <p:cNvPr id="1209" name="Shape 1209"/>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Check out, review, and merge locally</a:t>
              </a:r>
              <a:endParaRPr b="1" sz="3600">
                <a:solidFill>
                  <a:srgbClr val="17959F"/>
                </a:solidFill>
                <a:latin typeface="Lato"/>
                <a:ea typeface="Lato"/>
                <a:cs typeface="Lato"/>
                <a:sym typeface="Lato"/>
              </a:endParaRPr>
            </a:p>
            <a:p>
              <a:pPr indent="0" lvl="0" marL="0" rtl="0" algn="ctr">
                <a:spcBef>
                  <a:spcPts val="0"/>
                </a:spcBef>
                <a:spcAft>
                  <a:spcPts val="0"/>
                </a:spcAft>
                <a:buClr>
                  <a:srgbClr val="000000"/>
                </a:buClr>
                <a:buSzPts val="1100"/>
                <a:buFont typeface="Arial"/>
                <a:buNone/>
              </a:pPr>
              <a:r>
                <a:t/>
              </a:r>
              <a:endParaRPr b="1" sz="3600">
                <a:solidFill>
                  <a:srgbClr val="17959F"/>
                </a:solidFill>
                <a:latin typeface="Lato"/>
                <a:ea typeface="Lato"/>
                <a:cs typeface="Lato"/>
                <a:sym typeface="Lato"/>
              </a:endParaRPr>
            </a:p>
            <a:p>
              <a:pPr indent="0" lvl="0" marL="0" rtl="0" algn="ctr">
                <a:spcBef>
                  <a:spcPts val="0"/>
                </a:spcBef>
                <a:spcAft>
                  <a:spcPts val="0"/>
                </a:spcAft>
                <a:buClr>
                  <a:srgbClr val="000000"/>
                </a:buClr>
                <a:buSzPts val="1100"/>
                <a:buFont typeface="Arial"/>
                <a:buNone/>
              </a:pPr>
              <a:r>
                <a:t/>
              </a:r>
              <a:endParaRPr b="1" sz="3600">
                <a:solidFill>
                  <a:srgbClr val="17959F"/>
                </a:solidFill>
                <a:latin typeface="Lato"/>
                <a:ea typeface="Lato"/>
                <a:cs typeface="Lato"/>
                <a:sym typeface="Lato"/>
              </a:endParaRPr>
            </a:p>
          </p:txBody>
        </p:sp>
        <p:sp>
          <p:nvSpPr>
            <p:cNvPr id="1210" name="Shape 1210"/>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1211" name="Shape 1211"/>
          <p:cNvSpPr txBox="1"/>
          <p:nvPr/>
        </p:nvSpPr>
        <p:spPr>
          <a:xfrm>
            <a:off x="376725" y="4898575"/>
            <a:ext cx="11301600" cy="12792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Another way is using the commandline.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Step 1. </a:t>
            </a:r>
            <a:r>
              <a:rPr b="1" lang="en-US" sz="1800">
                <a:latin typeface="Lato"/>
                <a:ea typeface="Lato"/>
                <a:cs typeface="Lato"/>
                <a:sym typeface="Lato"/>
              </a:rPr>
              <a:t>Fetch the branch for this merge request</a:t>
            </a:r>
            <a:endParaRPr b="1" sz="1800">
              <a:latin typeface="Lato"/>
              <a:ea typeface="Lato"/>
              <a:cs typeface="Lato"/>
              <a:sym typeface="Lato"/>
            </a:endParaRPr>
          </a:p>
          <a:p>
            <a:pPr indent="457200" lvl="0" marL="457200" marR="0" rtl="0" algn="just">
              <a:lnSpc>
                <a:spcPct val="150000"/>
              </a:lnSpc>
              <a:spcBef>
                <a:spcPts val="0"/>
              </a:spcBef>
              <a:spcAft>
                <a:spcPts val="0"/>
              </a:spcAft>
              <a:buNone/>
            </a:pPr>
            <a:r>
              <a:rPr b="1" lang="en-US" sz="1800">
                <a:solidFill>
                  <a:srgbClr val="F20253"/>
                </a:solidFill>
                <a:latin typeface="Courier New"/>
                <a:ea typeface="Courier New"/>
                <a:cs typeface="Courier New"/>
                <a:sym typeface="Courier New"/>
              </a:rPr>
              <a:t>git fetch origin</a:t>
            </a:r>
            <a:endParaRPr b="1" sz="1800">
              <a:solidFill>
                <a:srgbClr val="F20253"/>
              </a:solidFill>
              <a:latin typeface="Courier New"/>
              <a:ea typeface="Courier New"/>
              <a:cs typeface="Courier New"/>
              <a:sym typeface="Courier New"/>
            </a:endParaRPr>
          </a:p>
          <a:p>
            <a:pPr indent="0" lvl="0" marL="457200" marR="0" rtl="0" algn="just">
              <a:lnSpc>
                <a:spcPct val="150000"/>
              </a:lnSpc>
              <a:spcBef>
                <a:spcPts val="0"/>
              </a:spcBef>
              <a:spcAft>
                <a:spcPts val="0"/>
              </a:spcAft>
              <a:buNone/>
            </a:pPr>
            <a:r>
              <a:t/>
            </a:r>
            <a:endParaRPr sz="1800">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p:txBody>
      </p:sp>
      <p:pic>
        <p:nvPicPr>
          <p:cNvPr id="1212" name="Shape 1212"/>
          <p:cNvPicPr preferRelativeResize="0"/>
          <p:nvPr/>
        </p:nvPicPr>
        <p:blipFill>
          <a:blip r:embed="rId3">
            <a:alphaModFix/>
          </a:blip>
          <a:stretch>
            <a:fillRect/>
          </a:stretch>
        </p:blipFill>
        <p:spPr>
          <a:xfrm>
            <a:off x="2500313" y="1896851"/>
            <a:ext cx="7191375" cy="18478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6" name="Shape 1216"/>
        <p:cNvGrpSpPr/>
        <p:nvPr/>
      </p:nvGrpSpPr>
      <p:grpSpPr>
        <a:xfrm>
          <a:off x="0" y="0"/>
          <a:ext cx="0" cy="0"/>
          <a:chOff x="0" y="0"/>
          <a:chExt cx="0" cy="0"/>
        </a:xfrm>
      </p:grpSpPr>
      <p:grpSp>
        <p:nvGrpSpPr>
          <p:cNvPr id="1217" name="Shape 1217"/>
          <p:cNvGrpSpPr/>
          <p:nvPr/>
        </p:nvGrpSpPr>
        <p:grpSpPr>
          <a:xfrm>
            <a:off x="858050" y="89102"/>
            <a:ext cx="10470300" cy="653886"/>
            <a:chOff x="1692338" y="178204"/>
            <a:chExt cx="20940600" cy="1307772"/>
          </a:xfrm>
        </p:grpSpPr>
        <p:sp>
          <p:nvSpPr>
            <p:cNvPr id="1218" name="Shape 1218"/>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Check out, review, and merge locally</a:t>
              </a:r>
              <a:endParaRPr b="1" sz="3600">
                <a:solidFill>
                  <a:srgbClr val="17959F"/>
                </a:solidFill>
                <a:latin typeface="Lato"/>
                <a:ea typeface="Lato"/>
                <a:cs typeface="Lato"/>
                <a:sym typeface="Lato"/>
              </a:endParaRPr>
            </a:p>
            <a:p>
              <a:pPr indent="0" lvl="0" marL="0" rtl="0" algn="ctr">
                <a:spcBef>
                  <a:spcPts val="0"/>
                </a:spcBef>
                <a:spcAft>
                  <a:spcPts val="0"/>
                </a:spcAft>
                <a:buClr>
                  <a:srgbClr val="000000"/>
                </a:buClr>
                <a:buSzPts val="1100"/>
                <a:buFont typeface="Arial"/>
                <a:buNone/>
              </a:pPr>
              <a:r>
                <a:t/>
              </a:r>
              <a:endParaRPr b="1" sz="3600">
                <a:solidFill>
                  <a:srgbClr val="17959F"/>
                </a:solidFill>
                <a:latin typeface="Lato"/>
                <a:ea typeface="Lato"/>
                <a:cs typeface="Lato"/>
                <a:sym typeface="Lato"/>
              </a:endParaRPr>
            </a:p>
            <a:p>
              <a:pPr indent="0" lvl="0" marL="0" rtl="0" algn="ctr">
                <a:spcBef>
                  <a:spcPts val="0"/>
                </a:spcBef>
                <a:spcAft>
                  <a:spcPts val="0"/>
                </a:spcAft>
                <a:buClr>
                  <a:srgbClr val="000000"/>
                </a:buClr>
                <a:buSzPts val="1100"/>
                <a:buFont typeface="Arial"/>
                <a:buNone/>
              </a:pPr>
              <a:r>
                <a:t/>
              </a:r>
              <a:endParaRPr b="1" sz="3600">
                <a:solidFill>
                  <a:srgbClr val="17959F"/>
                </a:solidFill>
                <a:latin typeface="Lato"/>
                <a:ea typeface="Lato"/>
                <a:cs typeface="Lato"/>
                <a:sym typeface="Lato"/>
              </a:endParaRPr>
            </a:p>
          </p:txBody>
        </p:sp>
        <p:sp>
          <p:nvSpPr>
            <p:cNvPr id="1219" name="Shape 1219"/>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1220" name="Shape 1220"/>
          <p:cNvSpPr txBox="1"/>
          <p:nvPr/>
        </p:nvSpPr>
        <p:spPr>
          <a:xfrm>
            <a:off x="376725" y="4898575"/>
            <a:ext cx="11301600" cy="12792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b="1" lang="en-US" sz="1800">
                <a:latin typeface="Lato"/>
                <a:ea typeface="Lato"/>
                <a:cs typeface="Lato"/>
                <a:sym typeface="Lato"/>
              </a:rPr>
              <a:t>Check out the branch for this merge request</a:t>
            </a:r>
            <a:endParaRPr b="1" sz="1800">
              <a:solidFill>
                <a:srgbClr val="F20253"/>
              </a:solidFill>
              <a:latin typeface="Courier New"/>
              <a:ea typeface="Courier New"/>
              <a:cs typeface="Courier New"/>
              <a:sym typeface="Courier New"/>
            </a:endParaRPr>
          </a:p>
          <a:p>
            <a:pPr indent="457200" lvl="0" marL="457200" marR="0" rtl="0" algn="just">
              <a:lnSpc>
                <a:spcPct val="150000"/>
              </a:lnSpc>
              <a:spcBef>
                <a:spcPts val="0"/>
              </a:spcBef>
              <a:spcAft>
                <a:spcPts val="0"/>
              </a:spcAft>
              <a:buNone/>
            </a:pPr>
            <a:r>
              <a:rPr b="1" lang="en-US" sz="1800">
                <a:solidFill>
                  <a:srgbClr val="F20253"/>
                </a:solidFill>
                <a:latin typeface="Courier New"/>
                <a:ea typeface="Courier New"/>
                <a:cs typeface="Courier New"/>
                <a:sym typeface="Courier New"/>
              </a:rPr>
              <a:t>git checkout -b revert-94ddf271 origin/revert-94ddf271</a:t>
            </a:r>
            <a:endParaRPr b="1" sz="1800">
              <a:solidFill>
                <a:srgbClr val="F20253"/>
              </a:solidFill>
              <a:latin typeface="Courier New"/>
              <a:ea typeface="Courier New"/>
              <a:cs typeface="Courier New"/>
              <a:sym typeface="Courier New"/>
            </a:endParaRPr>
          </a:p>
          <a:p>
            <a:pPr indent="0" lvl="0" marL="457200" marR="0" rtl="0" algn="just">
              <a:lnSpc>
                <a:spcPct val="150000"/>
              </a:lnSpc>
              <a:spcBef>
                <a:spcPts val="0"/>
              </a:spcBef>
              <a:spcAft>
                <a:spcPts val="0"/>
              </a:spcAft>
              <a:buNone/>
            </a:pPr>
            <a:r>
              <a:t/>
            </a:r>
            <a:endParaRPr sz="1800">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p:txBody>
      </p:sp>
      <p:pic>
        <p:nvPicPr>
          <p:cNvPr id="1221" name="Shape 1221"/>
          <p:cNvPicPr preferRelativeResize="0"/>
          <p:nvPr/>
        </p:nvPicPr>
        <p:blipFill>
          <a:blip r:embed="rId3">
            <a:alphaModFix/>
          </a:blip>
          <a:stretch>
            <a:fillRect/>
          </a:stretch>
        </p:blipFill>
        <p:spPr>
          <a:xfrm>
            <a:off x="1687600" y="1049454"/>
            <a:ext cx="8922575" cy="25820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5" name="Shape 1225"/>
        <p:cNvGrpSpPr/>
        <p:nvPr/>
      </p:nvGrpSpPr>
      <p:grpSpPr>
        <a:xfrm>
          <a:off x="0" y="0"/>
          <a:ext cx="0" cy="0"/>
          <a:chOff x="0" y="0"/>
          <a:chExt cx="0" cy="0"/>
        </a:xfrm>
      </p:grpSpPr>
      <p:grpSp>
        <p:nvGrpSpPr>
          <p:cNvPr id="1226" name="Shape 1226"/>
          <p:cNvGrpSpPr/>
          <p:nvPr/>
        </p:nvGrpSpPr>
        <p:grpSpPr>
          <a:xfrm>
            <a:off x="858050" y="89102"/>
            <a:ext cx="10470300" cy="653886"/>
            <a:chOff x="1692338" y="178204"/>
            <a:chExt cx="20940600" cy="1307772"/>
          </a:xfrm>
        </p:grpSpPr>
        <p:sp>
          <p:nvSpPr>
            <p:cNvPr id="1227" name="Shape 1227"/>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Check out, review, and merge locally</a:t>
              </a:r>
              <a:endParaRPr b="1" sz="3600">
                <a:solidFill>
                  <a:srgbClr val="17959F"/>
                </a:solidFill>
                <a:latin typeface="Lato"/>
                <a:ea typeface="Lato"/>
                <a:cs typeface="Lato"/>
                <a:sym typeface="Lato"/>
              </a:endParaRPr>
            </a:p>
            <a:p>
              <a:pPr indent="0" lvl="0" marL="0" rtl="0" algn="ctr">
                <a:spcBef>
                  <a:spcPts val="0"/>
                </a:spcBef>
                <a:spcAft>
                  <a:spcPts val="0"/>
                </a:spcAft>
                <a:buClr>
                  <a:srgbClr val="000000"/>
                </a:buClr>
                <a:buSzPts val="1100"/>
                <a:buFont typeface="Arial"/>
                <a:buNone/>
              </a:pPr>
              <a:r>
                <a:t/>
              </a:r>
              <a:endParaRPr b="1" sz="3600">
                <a:solidFill>
                  <a:srgbClr val="17959F"/>
                </a:solidFill>
                <a:latin typeface="Lato"/>
                <a:ea typeface="Lato"/>
                <a:cs typeface="Lato"/>
                <a:sym typeface="Lato"/>
              </a:endParaRPr>
            </a:p>
            <a:p>
              <a:pPr indent="0" lvl="0" marL="0" rtl="0" algn="ctr">
                <a:spcBef>
                  <a:spcPts val="0"/>
                </a:spcBef>
                <a:spcAft>
                  <a:spcPts val="0"/>
                </a:spcAft>
                <a:buClr>
                  <a:srgbClr val="000000"/>
                </a:buClr>
                <a:buSzPts val="1100"/>
                <a:buFont typeface="Arial"/>
                <a:buNone/>
              </a:pPr>
              <a:r>
                <a:t/>
              </a:r>
              <a:endParaRPr b="1" sz="3600">
                <a:solidFill>
                  <a:srgbClr val="17959F"/>
                </a:solidFill>
                <a:latin typeface="Lato"/>
                <a:ea typeface="Lato"/>
                <a:cs typeface="Lato"/>
                <a:sym typeface="Lato"/>
              </a:endParaRPr>
            </a:p>
          </p:txBody>
        </p:sp>
        <p:sp>
          <p:nvSpPr>
            <p:cNvPr id="1228" name="Shape 1228"/>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1229" name="Shape 1229"/>
          <p:cNvSpPr txBox="1"/>
          <p:nvPr/>
        </p:nvSpPr>
        <p:spPr>
          <a:xfrm>
            <a:off x="376725" y="4297675"/>
            <a:ext cx="11301600" cy="1880100"/>
          </a:xfrm>
          <a:prstGeom prst="rect">
            <a:avLst/>
          </a:prstGeom>
          <a:noFill/>
          <a:ln>
            <a:noFill/>
          </a:ln>
        </p:spPr>
        <p:txBody>
          <a:bodyPr anchorCtr="0" anchor="t" bIns="45700" lIns="91400" spcFirstLastPara="1" rIns="91400" wrap="square" tIns="45700">
            <a:noAutofit/>
          </a:bodyPr>
          <a:lstStyle/>
          <a:p>
            <a:pPr indent="0" lvl="0" marL="0" marR="0" rtl="0" algn="just">
              <a:lnSpc>
                <a:spcPct val="150000"/>
              </a:lnSpc>
              <a:spcBef>
                <a:spcPts val="0"/>
              </a:spcBef>
              <a:spcAft>
                <a:spcPts val="0"/>
              </a:spcAft>
              <a:buNone/>
            </a:pPr>
            <a:r>
              <a:rPr lang="en-US" sz="1800">
                <a:latin typeface="Lato"/>
                <a:ea typeface="Lato"/>
                <a:cs typeface="Lato"/>
                <a:sym typeface="Lato"/>
              </a:rPr>
              <a:t>Step 2. Review the changes locally and manually. </a:t>
            </a:r>
            <a:endParaRPr sz="1800">
              <a:latin typeface="Lato"/>
              <a:ea typeface="Lato"/>
              <a:cs typeface="Lato"/>
              <a:sym typeface="Lato"/>
            </a:endParaRPr>
          </a:p>
          <a:p>
            <a:pPr indent="0" lvl="0" marL="0" marR="0" rtl="0" algn="just">
              <a:lnSpc>
                <a:spcPct val="150000"/>
              </a:lnSpc>
              <a:spcBef>
                <a:spcPts val="0"/>
              </a:spcBef>
              <a:spcAft>
                <a:spcPts val="0"/>
              </a:spcAft>
              <a:buNone/>
            </a:pPr>
            <a:r>
              <a:rPr lang="en-US" sz="1800">
                <a:latin typeface="Lato"/>
                <a:ea typeface="Lato"/>
                <a:cs typeface="Lato"/>
                <a:sym typeface="Lato"/>
              </a:rPr>
              <a:t>Step 3. Merge the branch and fix any conflicts that come up</a:t>
            </a:r>
            <a:endParaRPr sz="1800">
              <a:latin typeface="Lato"/>
              <a:ea typeface="Lato"/>
              <a:cs typeface="Lato"/>
              <a:sym typeface="Lato"/>
            </a:endParaRPr>
          </a:p>
          <a:p>
            <a:pPr indent="457200" lvl="0" marL="0" marR="0" rtl="0" algn="just">
              <a:lnSpc>
                <a:spcPct val="150000"/>
              </a:lnSpc>
              <a:spcBef>
                <a:spcPts val="0"/>
              </a:spcBef>
              <a:spcAft>
                <a:spcPts val="0"/>
              </a:spcAft>
              <a:buNone/>
            </a:pPr>
            <a:r>
              <a:rPr b="1" lang="en-US" sz="1800">
                <a:solidFill>
                  <a:srgbClr val="F20253"/>
                </a:solidFill>
                <a:highlight>
                  <a:srgbClr val="FAFAFA"/>
                </a:highlight>
                <a:latin typeface="Courier New"/>
                <a:ea typeface="Courier New"/>
                <a:cs typeface="Courier New"/>
                <a:sym typeface="Courier New"/>
              </a:rPr>
              <a:t>git checkout pull-request-demo</a:t>
            </a:r>
            <a:endParaRPr b="1" sz="1800">
              <a:solidFill>
                <a:srgbClr val="F20253"/>
              </a:solidFill>
              <a:highlight>
                <a:srgbClr val="FAFAFA"/>
              </a:highlight>
              <a:latin typeface="Courier New"/>
              <a:ea typeface="Courier New"/>
              <a:cs typeface="Courier New"/>
              <a:sym typeface="Courier New"/>
            </a:endParaRPr>
          </a:p>
          <a:p>
            <a:pPr indent="457200" lvl="0" marL="0" marR="0" rtl="0" algn="just">
              <a:lnSpc>
                <a:spcPct val="150000"/>
              </a:lnSpc>
              <a:spcBef>
                <a:spcPts val="0"/>
              </a:spcBef>
              <a:spcAft>
                <a:spcPts val="0"/>
              </a:spcAft>
              <a:buNone/>
            </a:pPr>
            <a:r>
              <a:rPr b="1" lang="en-US" sz="1800">
                <a:solidFill>
                  <a:srgbClr val="F20253"/>
                </a:solidFill>
                <a:highlight>
                  <a:srgbClr val="FAFAFA"/>
                </a:highlight>
                <a:latin typeface="Courier New"/>
                <a:ea typeface="Courier New"/>
                <a:cs typeface="Courier New"/>
                <a:sym typeface="Courier New"/>
              </a:rPr>
              <a:t>git merge --no-ff revert-94ddf271</a:t>
            </a:r>
            <a:endParaRPr b="1" sz="1800">
              <a:solidFill>
                <a:srgbClr val="F20253"/>
              </a:solidFill>
              <a:highlight>
                <a:srgbClr val="FAFAFA"/>
              </a:highlight>
              <a:latin typeface="Courier New"/>
              <a:ea typeface="Courier New"/>
              <a:cs typeface="Courier New"/>
              <a:sym typeface="Courier New"/>
            </a:endParaRPr>
          </a:p>
        </p:txBody>
      </p:sp>
      <p:pic>
        <p:nvPicPr>
          <p:cNvPr id="1230" name="Shape 1230"/>
          <p:cNvPicPr preferRelativeResize="0"/>
          <p:nvPr/>
        </p:nvPicPr>
        <p:blipFill>
          <a:blip r:embed="rId3">
            <a:alphaModFix/>
          </a:blip>
          <a:stretch>
            <a:fillRect/>
          </a:stretch>
        </p:blipFill>
        <p:spPr>
          <a:xfrm>
            <a:off x="3165267" y="1481625"/>
            <a:ext cx="5861470" cy="18801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4" name="Shape 1234"/>
        <p:cNvGrpSpPr/>
        <p:nvPr/>
      </p:nvGrpSpPr>
      <p:grpSpPr>
        <a:xfrm>
          <a:off x="0" y="0"/>
          <a:ext cx="0" cy="0"/>
          <a:chOff x="0" y="0"/>
          <a:chExt cx="0" cy="0"/>
        </a:xfrm>
      </p:grpSpPr>
      <p:grpSp>
        <p:nvGrpSpPr>
          <p:cNvPr id="1235" name="Shape 1235"/>
          <p:cNvGrpSpPr/>
          <p:nvPr/>
        </p:nvGrpSpPr>
        <p:grpSpPr>
          <a:xfrm>
            <a:off x="858050" y="89102"/>
            <a:ext cx="10470300" cy="653886"/>
            <a:chOff x="1692338" y="178204"/>
            <a:chExt cx="20940600" cy="1307772"/>
          </a:xfrm>
        </p:grpSpPr>
        <p:sp>
          <p:nvSpPr>
            <p:cNvPr id="1236" name="Shape 1236"/>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Check out, review, and merge locally</a:t>
              </a:r>
              <a:endParaRPr b="1" sz="3600">
                <a:solidFill>
                  <a:srgbClr val="17959F"/>
                </a:solidFill>
                <a:latin typeface="Lato"/>
                <a:ea typeface="Lato"/>
                <a:cs typeface="Lato"/>
                <a:sym typeface="Lato"/>
              </a:endParaRPr>
            </a:p>
            <a:p>
              <a:pPr indent="0" lvl="0" marL="0" rtl="0" algn="ctr">
                <a:spcBef>
                  <a:spcPts val="0"/>
                </a:spcBef>
                <a:spcAft>
                  <a:spcPts val="0"/>
                </a:spcAft>
                <a:buClr>
                  <a:srgbClr val="000000"/>
                </a:buClr>
                <a:buSzPts val="1100"/>
                <a:buFont typeface="Arial"/>
                <a:buNone/>
              </a:pPr>
              <a:r>
                <a:t/>
              </a:r>
              <a:endParaRPr b="1" sz="3600">
                <a:solidFill>
                  <a:srgbClr val="17959F"/>
                </a:solidFill>
                <a:latin typeface="Lato"/>
                <a:ea typeface="Lato"/>
                <a:cs typeface="Lato"/>
                <a:sym typeface="Lato"/>
              </a:endParaRPr>
            </a:p>
            <a:p>
              <a:pPr indent="0" lvl="0" marL="0" rtl="0" algn="ctr">
                <a:spcBef>
                  <a:spcPts val="0"/>
                </a:spcBef>
                <a:spcAft>
                  <a:spcPts val="0"/>
                </a:spcAft>
                <a:buClr>
                  <a:srgbClr val="000000"/>
                </a:buClr>
                <a:buSzPts val="1100"/>
                <a:buFont typeface="Arial"/>
                <a:buNone/>
              </a:pPr>
              <a:r>
                <a:t/>
              </a:r>
              <a:endParaRPr b="1" sz="3600">
                <a:solidFill>
                  <a:srgbClr val="17959F"/>
                </a:solidFill>
                <a:latin typeface="Lato"/>
                <a:ea typeface="Lato"/>
                <a:cs typeface="Lato"/>
                <a:sym typeface="Lato"/>
              </a:endParaRPr>
            </a:p>
          </p:txBody>
        </p:sp>
        <p:sp>
          <p:nvSpPr>
            <p:cNvPr id="1237" name="Shape 1237"/>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1238" name="Shape 1238"/>
          <p:cNvSpPr txBox="1"/>
          <p:nvPr/>
        </p:nvSpPr>
        <p:spPr>
          <a:xfrm>
            <a:off x="376725" y="4297675"/>
            <a:ext cx="11301600" cy="1880100"/>
          </a:xfrm>
          <a:prstGeom prst="rect">
            <a:avLst/>
          </a:prstGeom>
          <a:noFill/>
          <a:ln>
            <a:noFill/>
          </a:ln>
        </p:spPr>
        <p:txBody>
          <a:bodyPr anchorCtr="0" anchor="t" bIns="45700" lIns="91400" spcFirstLastPara="1" rIns="91400" wrap="square" tIns="45700">
            <a:noAutofit/>
          </a:bodyPr>
          <a:lstStyle/>
          <a:p>
            <a:pPr indent="0" lvl="0" marL="0" marR="0" rtl="0" algn="just">
              <a:lnSpc>
                <a:spcPct val="150000"/>
              </a:lnSpc>
              <a:spcBef>
                <a:spcPts val="0"/>
              </a:spcBef>
              <a:spcAft>
                <a:spcPts val="0"/>
              </a:spcAft>
              <a:buNone/>
            </a:pPr>
            <a:r>
              <a:rPr lang="en-US" sz="1800">
                <a:latin typeface="Lato"/>
                <a:ea typeface="Lato"/>
                <a:cs typeface="Lato"/>
                <a:sym typeface="Lato"/>
              </a:rPr>
              <a:t>Step 4: Push the result of the merge to GitLab</a:t>
            </a:r>
            <a:endParaRPr sz="1800">
              <a:latin typeface="Lato"/>
              <a:ea typeface="Lato"/>
              <a:cs typeface="Lato"/>
              <a:sym typeface="Lato"/>
            </a:endParaRPr>
          </a:p>
          <a:p>
            <a:pPr indent="457200" lvl="0" marL="0" marR="0" rtl="0" algn="just">
              <a:lnSpc>
                <a:spcPct val="150000"/>
              </a:lnSpc>
              <a:spcBef>
                <a:spcPts val="0"/>
              </a:spcBef>
              <a:spcAft>
                <a:spcPts val="0"/>
              </a:spcAft>
              <a:buNone/>
            </a:pPr>
            <a:r>
              <a:rPr b="1" lang="en-US" sz="1800">
                <a:solidFill>
                  <a:srgbClr val="F20253"/>
                </a:solidFill>
                <a:highlight>
                  <a:srgbClr val="FAFAFA"/>
                </a:highlight>
                <a:latin typeface="Courier New"/>
                <a:ea typeface="Courier New"/>
                <a:cs typeface="Courier New"/>
                <a:sym typeface="Courier New"/>
              </a:rPr>
              <a:t>git push origin pull-request-demo</a:t>
            </a:r>
            <a:endParaRPr b="1" sz="1800">
              <a:solidFill>
                <a:srgbClr val="F20253"/>
              </a:solidFill>
              <a:highlight>
                <a:srgbClr val="FAFAFA"/>
              </a:highlight>
              <a:latin typeface="Courier New"/>
              <a:ea typeface="Courier New"/>
              <a:cs typeface="Courier New"/>
              <a:sym typeface="Courier New"/>
            </a:endParaRPr>
          </a:p>
        </p:txBody>
      </p:sp>
      <p:pic>
        <p:nvPicPr>
          <p:cNvPr id="1239" name="Shape 1239"/>
          <p:cNvPicPr preferRelativeResize="0"/>
          <p:nvPr/>
        </p:nvPicPr>
        <p:blipFill>
          <a:blip r:embed="rId3">
            <a:alphaModFix/>
          </a:blip>
          <a:stretch>
            <a:fillRect/>
          </a:stretch>
        </p:blipFill>
        <p:spPr>
          <a:xfrm>
            <a:off x="217725" y="1181176"/>
            <a:ext cx="11887201" cy="2241536"/>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3" name="Shape 1243"/>
        <p:cNvGrpSpPr/>
        <p:nvPr/>
      </p:nvGrpSpPr>
      <p:grpSpPr>
        <a:xfrm>
          <a:off x="0" y="0"/>
          <a:ext cx="0" cy="0"/>
          <a:chOff x="0" y="0"/>
          <a:chExt cx="0" cy="0"/>
        </a:xfrm>
      </p:grpSpPr>
      <p:grpSp>
        <p:nvGrpSpPr>
          <p:cNvPr id="1244" name="Shape 1244"/>
          <p:cNvGrpSpPr/>
          <p:nvPr/>
        </p:nvGrpSpPr>
        <p:grpSpPr>
          <a:xfrm>
            <a:off x="858050" y="89102"/>
            <a:ext cx="10470300" cy="653886"/>
            <a:chOff x="1692338" y="178204"/>
            <a:chExt cx="20940600" cy="1307772"/>
          </a:xfrm>
        </p:grpSpPr>
        <p:sp>
          <p:nvSpPr>
            <p:cNvPr id="1245" name="Shape 1245"/>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Merged Requests</a:t>
              </a:r>
              <a:endParaRPr b="1" sz="3600">
                <a:solidFill>
                  <a:srgbClr val="17959F"/>
                </a:solidFill>
                <a:latin typeface="Lato"/>
                <a:ea typeface="Lato"/>
                <a:cs typeface="Lato"/>
                <a:sym typeface="Lato"/>
              </a:endParaRPr>
            </a:p>
            <a:p>
              <a:pPr indent="0" lvl="0" marL="0" rtl="0" algn="ctr">
                <a:spcBef>
                  <a:spcPts val="0"/>
                </a:spcBef>
                <a:spcAft>
                  <a:spcPts val="0"/>
                </a:spcAft>
                <a:buClr>
                  <a:srgbClr val="000000"/>
                </a:buClr>
                <a:buSzPts val="1100"/>
                <a:buFont typeface="Arial"/>
                <a:buNone/>
              </a:pPr>
              <a:r>
                <a:t/>
              </a:r>
              <a:endParaRPr b="1" sz="3600">
                <a:solidFill>
                  <a:srgbClr val="17959F"/>
                </a:solidFill>
                <a:latin typeface="Lato"/>
                <a:ea typeface="Lato"/>
                <a:cs typeface="Lato"/>
                <a:sym typeface="Lato"/>
              </a:endParaRPr>
            </a:p>
            <a:p>
              <a:pPr indent="0" lvl="0" marL="0" rtl="0" algn="ctr">
                <a:spcBef>
                  <a:spcPts val="0"/>
                </a:spcBef>
                <a:spcAft>
                  <a:spcPts val="0"/>
                </a:spcAft>
                <a:buClr>
                  <a:srgbClr val="000000"/>
                </a:buClr>
                <a:buSzPts val="1100"/>
                <a:buFont typeface="Arial"/>
                <a:buNone/>
              </a:pPr>
              <a:r>
                <a:t/>
              </a:r>
              <a:endParaRPr b="1" sz="3600">
                <a:solidFill>
                  <a:srgbClr val="17959F"/>
                </a:solidFill>
                <a:latin typeface="Lato"/>
                <a:ea typeface="Lato"/>
                <a:cs typeface="Lato"/>
                <a:sym typeface="Lato"/>
              </a:endParaRPr>
            </a:p>
          </p:txBody>
        </p:sp>
        <p:sp>
          <p:nvSpPr>
            <p:cNvPr id="1246" name="Shape 1246"/>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1247" name="Shape 1247"/>
          <p:cNvSpPr txBox="1"/>
          <p:nvPr/>
        </p:nvSpPr>
        <p:spPr>
          <a:xfrm>
            <a:off x="376725" y="5394950"/>
            <a:ext cx="11301600" cy="782700"/>
          </a:xfrm>
          <a:prstGeom prst="rect">
            <a:avLst/>
          </a:prstGeom>
          <a:noFill/>
          <a:ln>
            <a:noFill/>
          </a:ln>
        </p:spPr>
        <p:txBody>
          <a:bodyPr anchorCtr="0" anchor="t" bIns="45700" lIns="91400" spcFirstLastPara="1" rIns="91400" wrap="square" tIns="45700">
            <a:noAutofit/>
          </a:bodyPr>
          <a:lstStyle/>
          <a:p>
            <a:pPr indent="-342900" lvl="0" marL="457200" marR="0" rtl="0">
              <a:lnSpc>
                <a:spcPct val="150000"/>
              </a:lnSpc>
              <a:spcBef>
                <a:spcPts val="0"/>
              </a:spcBef>
              <a:spcAft>
                <a:spcPts val="0"/>
              </a:spcAft>
              <a:buSzPts val="1800"/>
              <a:buFont typeface="Lato"/>
              <a:buChar char="●"/>
            </a:pPr>
            <a:r>
              <a:rPr lang="en-US" sz="1800">
                <a:latin typeface="Lato"/>
                <a:ea typeface="Lato"/>
                <a:cs typeface="Lato"/>
                <a:sym typeface="Lato"/>
              </a:rPr>
              <a:t>If it executes successfully, you would see a “Merged by &lt;Assignee&gt;” message in your dashboard. </a:t>
            </a:r>
            <a:endParaRPr sz="1800">
              <a:latin typeface="Lato"/>
              <a:ea typeface="Lato"/>
              <a:cs typeface="Lato"/>
              <a:sym typeface="Lato"/>
            </a:endParaRPr>
          </a:p>
        </p:txBody>
      </p:sp>
      <p:pic>
        <p:nvPicPr>
          <p:cNvPr id="1248" name="Shape 1248"/>
          <p:cNvPicPr preferRelativeResize="0"/>
          <p:nvPr/>
        </p:nvPicPr>
        <p:blipFill>
          <a:blip r:embed="rId3">
            <a:alphaModFix/>
          </a:blip>
          <a:stretch>
            <a:fillRect/>
          </a:stretch>
        </p:blipFill>
        <p:spPr>
          <a:xfrm>
            <a:off x="1551988" y="879225"/>
            <a:ext cx="9088025" cy="41630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2" name="Shape 1252"/>
        <p:cNvGrpSpPr/>
        <p:nvPr/>
      </p:nvGrpSpPr>
      <p:grpSpPr>
        <a:xfrm>
          <a:off x="0" y="0"/>
          <a:ext cx="0" cy="0"/>
          <a:chOff x="0" y="0"/>
          <a:chExt cx="0" cy="0"/>
        </a:xfrm>
      </p:grpSpPr>
      <p:grpSp>
        <p:nvGrpSpPr>
          <p:cNvPr id="1253" name="Shape 1253"/>
          <p:cNvGrpSpPr/>
          <p:nvPr/>
        </p:nvGrpSpPr>
        <p:grpSpPr>
          <a:xfrm>
            <a:off x="858050" y="89102"/>
            <a:ext cx="10470300" cy="653886"/>
            <a:chOff x="1692338" y="178204"/>
            <a:chExt cx="20940600" cy="1307772"/>
          </a:xfrm>
        </p:grpSpPr>
        <p:sp>
          <p:nvSpPr>
            <p:cNvPr id="1254" name="Shape 1254"/>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Closing a Pull Request</a:t>
              </a:r>
              <a:endParaRPr b="1" sz="3600">
                <a:solidFill>
                  <a:srgbClr val="17959F"/>
                </a:solidFill>
                <a:latin typeface="Lato"/>
                <a:ea typeface="Lato"/>
                <a:cs typeface="Lato"/>
                <a:sym typeface="Lato"/>
              </a:endParaRPr>
            </a:p>
            <a:p>
              <a:pPr indent="0" lvl="0" marL="0" rtl="0" algn="ctr">
                <a:spcBef>
                  <a:spcPts val="0"/>
                </a:spcBef>
                <a:spcAft>
                  <a:spcPts val="0"/>
                </a:spcAft>
                <a:buClr>
                  <a:srgbClr val="000000"/>
                </a:buClr>
                <a:buSzPts val="1100"/>
                <a:buFont typeface="Arial"/>
                <a:buNone/>
              </a:pPr>
              <a:r>
                <a:t/>
              </a:r>
              <a:endParaRPr b="1" sz="3600">
                <a:solidFill>
                  <a:srgbClr val="17959F"/>
                </a:solidFill>
                <a:latin typeface="Lato"/>
                <a:ea typeface="Lato"/>
                <a:cs typeface="Lato"/>
                <a:sym typeface="Lato"/>
              </a:endParaRPr>
            </a:p>
            <a:p>
              <a:pPr indent="0" lvl="0" marL="0" rtl="0" algn="ctr">
                <a:spcBef>
                  <a:spcPts val="0"/>
                </a:spcBef>
                <a:spcAft>
                  <a:spcPts val="0"/>
                </a:spcAft>
                <a:buClr>
                  <a:srgbClr val="000000"/>
                </a:buClr>
                <a:buSzPts val="1100"/>
                <a:buFont typeface="Arial"/>
                <a:buNone/>
              </a:pPr>
              <a:r>
                <a:t/>
              </a:r>
              <a:endParaRPr b="1" sz="3600">
                <a:solidFill>
                  <a:srgbClr val="17959F"/>
                </a:solidFill>
                <a:latin typeface="Lato"/>
                <a:ea typeface="Lato"/>
                <a:cs typeface="Lato"/>
                <a:sym typeface="Lato"/>
              </a:endParaRPr>
            </a:p>
            <a:p>
              <a:pPr indent="0" lvl="0" marL="0" rtl="0" algn="ctr">
                <a:spcBef>
                  <a:spcPts val="0"/>
                </a:spcBef>
                <a:spcAft>
                  <a:spcPts val="0"/>
                </a:spcAft>
                <a:buClr>
                  <a:srgbClr val="000000"/>
                </a:buClr>
                <a:buSzPts val="1100"/>
                <a:buFont typeface="Arial"/>
                <a:buNone/>
              </a:pPr>
              <a:r>
                <a:t/>
              </a:r>
              <a:endParaRPr b="1" sz="3600">
                <a:solidFill>
                  <a:srgbClr val="17959F"/>
                </a:solidFill>
                <a:latin typeface="Lato"/>
                <a:ea typeface="Lato"/>
                <a:cs typeface="Lato"/>
                <a:sym typeface="Lato"/>
              </a:endParaRPr>
            </a:p>
            <a:p>
              <a:pPr indent="0" lvl="0" marL="0" rtl="0" algn="ctr">
                <a:spcBef>
                  <a:spcPts val="0"/>
                </a:spcBef>
                <a:spcAft>
                  <a:spcPts val="0"/>
                </a:spcAft>
                <a:buClr>
                  <a:srgbClr val="000000"/>
                </a:buClr>
                <a:buSzPts val="1100"/>
                <a:buFont typeface="Arial"/>
                <a:buNone/>
              </a:pPr>
              <a:r>
                <a:t/>
              </a:r>
              <a:endParaRPr b="1" sz="3600">
                <a:solidFill>
                  <a:srgbClr val="17959F"/>
                </a:solidFill>
                <a:latin typeface="Lato"/>
                <a:ea typeface="Lato"/>
                <a:cs typeface="Lato"/>
                <a:sym typeface="Lato"/>
              </a:endParaRPr>
            </a:p>
          </p:txBody>
        </p:sp>
        <p:sp>
          <p:nvSpPr>
            <p:cNvPr id="1255" name="Shape 1255"/>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1256" name="Shape 1256"/>
          <p:cNvSpPr txBox="1"/>
          <p:nvPr/>
        </p:nvSpPr>
        <p:spPr>
          <a:xfrm>
            <a:off x="376725" y="5394950"/>
            <a:ext cx="11301600" cy="782700"/>
          </a:xfrm>
          <a:prstGeom prst="rect">
            <a:avLst/>
          </a:prstGeom>
          <a:noFill/>
          <a:ln>
            <a:noFill/>
          </a:ln>
        </p:spPr>
        <p:txBody>
          <a:bodyPr anchorCtr="0" anchor="t" bIns="45700" lIns="91400" spcFirstLastPara="1" rIns="91400" wrap="square" tIns="45700">
            <a:noAutofit/>
          </a:bodyPr>
          <a:lstStyle/>
          <a:p>
            <a:pPr indent="-342900" lvl="0" marL="457200" marR="0" rtl="0">
              <a:lnSpc>
                <a:spcPct val="150000"/>
              </a:lnSpc>
              <a:spcBef>
                <a:spcPts val="0"/>
              </a:spcBef>
              <a:spcAft>
                <a:spcPts val="0"/>
              </a:spcAft>
              <a:buSzPts val="1800"/>
              <a:buFont typeface="Lato"/>
              <a:buChar char="●"/>
            </a:pPr>
            <a:r>
              <a:rPr lang="en-US" sz="1800">
                <a:latin typeface="Lato"/>
                <a:ea typeface="Lato"/>
                <a:cs typeface="Lato"/>
                <a:sym typeface="Lato"/>
              </a:rPr>
              <a:t>You can simply click on the "Close" button on the pull request to close it. Optionally, you can delete the branch directly using the "Delete this branch" button.</a:t>
            </a:r>
            <a:endParaRPr sz="1800">
              <a:latin typeface="Lato"/>
              <a:ea typeface="Lato"/>
              <a:cs typeface="Lato"/>
              <a:sym typeface="Lato"/>
            </a:endParaRPr>
          </a:p>
        </p:txBody>
      </p:sp>
      <p:pic>
        <p:nvPicPr>
          <p:cNvPr id="1257" name="Shape 1257"/>
          <p:cNvPicPr preferRelativeResize="0"/>
          <p:nvPr/>
        </p:nvPicPr>
        <p:blipFill>
          <a:blip r:embed="rId3">
            <a:alphaModFix/>
          </a:blip>
          <a:stretch>
            <a:fillRect/>
          </a:stretch>
        </p:blipFill>
        <p:spPr>
          <a:xfrm>
            <a:off x="1551988" y="879225"/>
            <a:ext cx="9088025" cy="41630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1" name="Shape 1261"/>
        <p:cNvGrpSpPr/>
        <p:nvPr/>
      </p:nvGrpSpPr>
      <p:grpSpPr>
        <a:xfrm>
          <a:off x="0" y="0"/>
          <a:ext cx="0" cy="0"/>
          <a:chOff x="0" y="0"/>
          <a:chExt cx="0" cy="0"/>
        </a:xfrm>
      </p:grpSpPr>
      <p:grpSp>
        <p:nvGrpSpPr>
          <p:cNvPr id="1262" name="Shape 1262"/>
          <p:cNvGrpSpPr/>
          <p:nvPr/>
        </p:nvGrpSpPr>
        <p:grpSpPr>
          <a:xfrm>
            <a:off x="4668542" y="497677"/>
            <a:ext cx="4261664" cy="5859108"/>
            <a:chOff x="4668542" y="497677"/>
            <a:chExt cx="4261664" cy="5859108"/>
          </a:xfrm>
        </p:grpSpPr>
        <p:sp>
          <p:nvSpPr>
            <p:cNvPr id="1263" name="Shape 1263"/>
            <p:cNvSpPr/>
            <p:nvPr/>
          </p:nvSpPr>
          <p:spPr>
            <a:xfrm>
              <a:off x="4668542" y="497677"/>
              <a:ext cx="4261664" cy="5859108"/>
            </a:xfrm>
            <a:custGeom>
              <a:pathLst>
                <a:path extrusionOk="0" h="21528" w="21505">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2F2F2"/>
            </a:solidFill>
            <a:ln>
              <a:noFill/>
            </a:ln>
          </p:spPr>
          <p:txBody>
            <a:bodyPr anchorCtr="0" anchor="ctr" bIns="19025" lIns="19025" spcFirstLastPara="1" rIns="19025" wrap="square" tIns="19025">
              <a:noAutofit/>
            </a:bodyPr>
            <a:lstStyle/>
            <a:p>
              <a:pPr indent="0" lvl="0" marL="0" marR="0" rtl="0" algn="l">
                <a:spcBef>
                  <a:spcPts val="0"/>
                </a:spcBef>
                <a:spcAft>
                  <a:spcPts val="0"/>
                </a:spcAft>
                <a:buNone/>
              </a:pPr>
              <a:r>
                <a:t/>
              </a:r>
              <a:endParaRPr b="0" i="0" sz="1499" u="none" cap="none" strike="noStrike">
                <a:solidFill>
                  <a:srgbClr val="FFFFFF"/>
                </a:solidFill>
                <a:latin typeface="Lato Light"/>
                <a:ea typeface="Lato Light"/>
                <a:cs typeface="Lato Light"/>
                <a:sym typeface="Lato Light"/>
              </a:endParaRPr>
            </a:p>
          </p:txBody>
        </p:sp>
        <p:cxnSp>
          <p:nvCxnSpPr>
            <p:cNvPr id="1264" name="Shape 1264"/>
            <p:cNvCxnSpPr/>
            <p:nvPr/>
          </p:nvCxnSpPr>
          <p:spPr>
            <a:xfrm>
              <a:off x="5812157" y="3543220"/>
              <a:ext cx="596462" cy="0"/>
            </a:xfrm>
            <a:prstGeom prst="straightConnector1">
              <a:avLst/>
            </a:prstGeom>
            <a:noFill/>
            <a:ln cap="flat" cmpd="sng" w="57150">
              <a:solidFill>
                <a:srgbClr val="222A34"/>
              </a:solidFill>
              <a:prstDash val="solid"/>
              <a:miter lim="800000"/>
              <a:headEnd len="sm" w="sm" type="none"/>
              <a:tailEnd len="sm" w="sm" type="none"/>
            </a:ln>
          </p:spPr>
        </p:cxnSp>
        <p:sp>
          <p:nvSpPr>
            <p:cNvPr id="1265" name="Shape 1265"/>
            <p:cNvSpPr txBox="1"/>
            <p:nvPr/>
          </p:nvSpPr>
          <p:spPr>
            <a:xfrm>
              <a:off x="5447036" y="2625822"/>
              <a:ext cx="1476687" cy="73866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4200" u="none" cap="none" strike="noStrike">
                  <a:solidFill>
                    <a:srgbClr val="445469"/>
                  </a:solidFill>
                  <a:latin typeface="Lato Black"/>
                  <a:ea typeface="Lato Black"/>
                  <a:cs typeface="Lato Black"/>
                  <a:sym typeface="Lato Black"/>
                </a:rPr>
                <a:t>END</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Shape 416"/>
          <p:cNvSpPr txBox="1"/>
          <p:nvPr/>
        </p:nvSpPr>
        <p:spPr>
          <a:xfrm>
            <a:off x="285675" y="2157575"/>
            <a:ext cx="5909700" cy="22818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Being able to restore older versions of a file (or even the whole project) effectively means one thing: you can't mess up! </a:t>
            </a:r>
            <a:endParaRPr sz="1800">
              <a:latin typeface="Lato"/>
              <a:ea typeface="Lato"/>
              <a:cs typeface="Lato"/>
              <a:sym typeface="Lato"/>
            </a:endParaRPr>
          </a:p>
          <a:p>
            <a:pPr indent="-342900" lvl="0" marL="457200" marR="0" rtl="0" algn="just">
              <a:lnSpc>
                <a:spcPct val="150000"/>
              </a:lnSpc>
              <a:spcBef>
                <a:spcPts val="1000"/>
              </a:spcBef>
              <a:spcAft>
                <a:spcPts val="1000"/>
              </a:spcAft>
              <a:buClr>
                <a:srgbClr val="F20253"/>
              </a:buClr>
              <a:buSzPts val="1800"/>
              <a:buFont typeface="Lato"/>
              <a:buChar char="●"/>
            </a:pPr>
            <a:r>
              <a:rPr b="1" lang="en-US" sz="1800">
                <a:solidFill>
                  <a:srgbClr val="F20253"/>
                </a:solidFill>
                <a:latin typeface="Lato"/>
                <a:ea typeface="Lato"/>
                <a:cs typeface="Lato"/>
                <a:sym typeface="Lato"/>
              </a:rPr>
              <a:t>If the changes you've made lately prove to be garbage, you can simply undo them in a few clicks. </a:t>
            </a:r>
            <a:endParaRPr b="1" sz="1800">
              <a:solidFill>
                <a:srgbClr val="F20253"/>
              </a:solidFill>
              <a:latin typeface="Lato"/>
              <a:ea typeface="Lato"/>
              <a:cs typeface="Lato"/>
              <a:sym typeface="Lato"/>
            </a:endParaRPr>
          </a:p>
        </p:txBody>
      </p:sp>
      <p:sp>
        <p:nvSpPr>
          <p:cNvPr id="417" name="Shape 417"/>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418" name="Shape 418"/>
          <p:cNvGrpSpPr/>
          <p:nvPr/>
        </p:nvGrpSpPr>
        <p:grpSpPr>
          <a:xfrm>
            <a:off x="858043" y="241509"/>
            <a:ext cx="10470300" cy="730079"/>
            <a:chOff x="1692324" y="483017"/>
            <a:chExt cx="20940600" cy="1460159"/>
          </a:xfrm>
        </p:grpSpPr>
        <p:sp>
          <p:nvSpPr>
            <p:cNvPr id="419" name="Shape 419"/>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Restoring Previous Versions</a:t>
              </a:r>
              <a:endParaRPr b="1" sz="4400">
                <a:solidFill>
                  <a:srgbClr val="17959F"/>
                </a:solidFill>
                <a:latin typeface="Lato"/>
                <a:ea typeface="Lato"/>
                <a:cs typeface="Lato"/>
                <a:sym typeface="Lato"/>
              </a:endParaRPr>
            </a:p>
          </p:txBody>
        </p:sp>
        <p:sp>
          <p:nvSpPr>
            <p:cNvPr id="420" name="Shape 420"/>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421" name="Shape 421"/>
          <p:cNvPicPr preferRelativeResize="0"/>
          <p:nvPr/>
        </p:nvPicPr>
        <p:blipFill>
          <a:blip r:embed="rId3">
            <a:alphaModFix/>
          </a:blip>
          <a:stretch>
            <a:fillRect/>
          </a:stretch>
        </p:blipFill>
        <p:spPr>
          <a:xfrm>
            <a:off x="8011375" y="2459700"/>
            <a:ext cx="3905575" cy="2733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Shape 426"/>
          <p:cNvSpPr txBox="1"/>
          <p:nvPr/>
        </p:nvSpPr>
        <p:spPr>
          <a:xfrm>
            <a:off x="254850" y="1494900"/>
            <a:ext cx="7681800" cy="42996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Can </a:t>
            </a:r>
            <a:r>
              <a:rPr b="1" lang="en-US" sz="1800">
                <a:solidFill>
                  <a:srgbClr val="F20253"/>
                </a:solidFill>
                <a:latin typeface="Lato"/>
                <a:ea typeface="Lato"/>
                <a:cs typeface="Lato"/>
                <a:sym typeface="Lato"/>
              </a:rPr>
              <a:t>enable developers to make correct and harmonious changes</a:t>
            </a:r>
            <a:r>
              <a:rPr lang="en-US" sz="1800">
                <a:latin typeface="Lato"/>
                <a:ea typeface="Lato"/>
                <a:cs typeface="Lato"/>
                <a:sym typeface="Lato"/>
              </a:rPr>
              <a:t> that are in accord with the intended long-term design of the system.</a:t>
            </a:r>
            <a:endParaRPr sz="1800">
              <a:latin typeface="Lato"/>
              <a:ea typeface="Lato"/>
              <a:cs typeface="Lato"/>
              <a:sym typeface="Lato"/>
            </a:endParaRPr>
          </a:p>
          <a:p>
            <a:pPr indent="0" lvl="0" marL="0" marR="0" rtl="0" algn="just">
              <a:lnSpc>
                <a:spcPct val="150000"/>
              </a:lnSpc>
              <a:spcBef>
                <a:spcPts val="1000"/>
              </a:spcBef>
              <a:spcAft>
                <a:spcPts val="0"/>
              </a:spcAft>
              <a:buNone/>
            </a:pPr>
            <a:r>
              <a:t/>
            </a:r>
            <a:endParaRPr sz="1800">
              <a:latin typeface="Lato"/>
              <a:ea typeface="Lato"/>
              <a:cs typeface="Lato"/>
              <a:sym typeface="Lato"/>
            </a:endParaRPr>
          </a:p>
          <a:p>
            <a:pPr indent="-342900" lvl="0" marL="457200" marR="0" rtl="0" algn="just">
              <a:lnSpc>
                <a:spcPct val="150000"/>
              </a:lnSpc>
              <a:spcBef>
                <a:spcPts val="1000"/>
              </a:spcBef>
              <a:spcAft>
                <a:spcPts val="0"/>
              </a:spcAft>
              <a:buSzPts val="1800"/>
              <a:buFont typeface="Lato"/>
              <a:buChar char="●"/>
            </a:pPr>
            <a:r>
              <a:rPr lang="en-US" sz="1800">
                <a:latin typeface="Lato"/>
                <a:ea typeface="Lato"/>
                <a:cs typeface="Lato"/>
                <a:sym typeface="Lato"/>
              </a:rPr>
              <a:t>This can be especially </a:t>
            </a:r>
            <a:r>
              <a:rPr b="1" lang="en-US" sz="1800">
                <a:solidFill>
                  <a:srgbClr val="F20253"/>
                </a:solidFill>
                <a:latin typeface="Lato"/>
                <a:ea typeface="Lato"/>
                <a:cs typeface="Lato"/>
                <a:sym typeface="Lato"/>
              </a:rPr>
              <a:t>important for working effectively with legacy code and is crucial in enabling developers to estimate future work </a:t>
            </a:r>
            <a:r>
              <a:rPr lang="en-US" sz="1800">
                <a:latin typeface="Lato"/>
                <a:ea typeface="Lato"/>
                <a:cs typeface="Lato"/>
                <a:sym typeface="Lato"/>
              </a:rPr>
              <a:t>with any accuracy.</a:t>
            </a:r>
            <a:endParaRPr b="1" sz="1800">
              <a:solidFill>
                <a:srgbClr val="F20253"/>
              </a:solidFill>
              <a:latin typeface="Lato"/>
              <a:ea typeface="Lato"/>
              <a:cs typeface="Lato"/>
              <a:sym typeface="Lato"/>
            </a:endParaRPr>
          </a:p>
        </p:txBody>
      </p:sp>
      <p:sp>
        <p:nvSpPr>
          <p:cNvPr id="427" name="Shape 427"/>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428" name="Shape 428"/>
          <p:cNvGrpSpPr/>
          <p:nvPr/>
        </p:nvGrpSpPr>
        <p:grpSpPr>
          <a:xfrm>
            <a:off x="858043" y="241509"/>
            <a:ext cx="10470300" cy="730079"/>
            <a:chOff x="1692324" y="483017"/>
            <a:chExt cx="20940600" cy="1460159"/>
          </a:xfrm>
        </p:grpSpPr>
        <p:sp>
          <p:nvSpPr>
            <p:cNvPr id="429" name="Shape 429"/>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Traceability</a:t>
              </a:r>
              <a:endParaRPr b="1" sz="4400">
                <a:solidFill>
                  <a:srgbClr val="17959F"/>
                </a:solidFill>
                <a:latin typeface="Lato"/>
                <a:ea typeface="Lato"/>
                <a:cs typeface="Lato"/>
                <a:sym typeface="Lato"/>
              </a:endParaRPr>
            </a:p>
          </p:txBody>
        </p:sp>
        <p:sp>
          <p:nvSpPr>
            <p:cNvPr id="430" name="Shape 430"/>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431" name="Shape 431"/>
          <p:cNvPicPr preferRelativeResize="0"/>
          <p:nvPr/>
        </p:nvPicPr>
        <p:blipFill>
          <a:blip r:embed="rId3">
            <a:alphaModFix/>
          </a:blip>
          <a:stretch>
            <a:fillRect/>
          </a:stretch>
        </p:blipFill>
        <p:spPr>
          <a:xfrm>
            <a:off x="8241450" y="4283976"/>
            <a:ext cx="3950550" cy="24868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Shape 436"/>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437" name="Shape 437"/>
          <p:cNvGrpSpPr/>
          <p:nvPr/>
        </p:nvGrpSpPr>
        <p:grpSpPr>
          <a:xfrm>
            <a:off x="858043" y="241509"/>
            <a:ext cx="10470300" cy="730079"/>
            <a:chOff x="1692324" y="483017"/>
            <a:chExt cx="20940600" cy="1460159"/>
          </a:xfrm>
        </p:grpSpPr>
        <p:sp>
          <p:nvSpPr>
            <p:cNvPr id="438" name="Shape 438"/>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Traceability</a:t>
              </a:r>
              <a:endParaRPr b="1" sz="4400">
                <a:solidFill>
                  <a:srgbClr val="17959F"/>
                </a:solidFill>
                <a:latin typeface="Lato"/>
                <a:ea typeface="Lato"/>
                <a:cs typeface="Lato"/>
                <a:sym typeface="Lato"/>
              </a:endParaRPr>
            </a:p>
          </p:txBody>
        </p:sp>
        <p:sp>
          <p:nvSpPr>
            <p:cNvPr id="439" name="Shape 439"/>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440" name="Shape 440"/>
          <p:cNvPicPr preferRelativeResize="0"/>
          <p:nvPr/>
        </p:nvPicPr>
        <p:blipFill>
          <a:blip r:embed="rId3">
            <a:alphaModFix/>
          </a:blip>
          <a:stretch>
            <a:fillRect/>
          </a:stretch>
        </p:blipFill>
        <p:spPr>
          <a:xfrm>
            <a:off x="676088" y="1293552"/>
            <a:ext cx="10834224" cy="50404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Shape 445"/>
          <p:cNvSpPr txBox="1"/>
          <p:nvPr/>
        </p:nvSpPr>
        <p:spPr>
          <a:xfrm>
            <a:off x="233325" y="1944450"/>
            <a:ext cx="5206800" cy="29691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Creating a "branch" in VCS tools </a:t>
            </a:r>
            <a:r>
              <a:rPr b="1" lang="en-US" sz="1800">
                <a:solidFill>
                  <a:srgbClr val="F20253"/>
                </a:solidFill>
                <a:latin typeface="Lato"/>
                <a:ea typeface="Lato"/>
                <a:cs typeface="Lato"/>
                <a:sym typeface="Lato"/>
              </a:rPr>
              <a:t>keeps multiple streams of work independent from each other</a:t>
            </a:r>
            <a:r>
              <a:rPr lang="en-US" sz="1800">
                <a:latin typeface="Lato"/>
                <a:ea typeface="Lato"/>
                <a:cs typeface="Lato"/>
                <a:sym typeface="Lato"/>
              </a:rPr>
              <a:t>.</a:t>
            </a:r>
            <a:endParaRPr sz="1800">
              <a:latin typeface="Lato"/>
              <a:ea typeface="Lato"/>
              <a:cs typeface="Lato"/>
              <a:sym typeface="Lato"/>
            </a:endParaRPr>
          </a:p>
          <a:p>
            <a:pPr indent="0" lvl="0" marL="0" marR="0" rtl="0" algn="just">
              <a:lnSpc>
                <a:spcPct val="150000"/>
              </a:lnSpc>
              <a:spcBef>
                <a:spcPts val="1000"/>
              </a:spcBef>
              <a:spcAft>
                <a:spcPts val="0"/>
              </a:spcAft>
              <a:buNone/>
            </a:pPr>
            <a:r>
              <a:t/>
            </a:r>
            <a:endParaRPr sz="1800">
              <a:latin typeface="Lato"/>
              <a:ea typeface="Lato"/>
              <a:cs typeface="Lato"/>
              <a:sym typeface="Lato"/>
            </a:endParaRPr>
          </a:p>
          <a:p>
            <a:pPr indent="-342900" lvl="0" marL="457200" marR="0" rtl="0" algn="just">
              <a:lnSpc>
                <a:spcPct val="150000"/>
              </a:lnSpc>
              <a:spcBef>
                <a:spcPts val="1000"/>
              </a:spcBef>
              <a:spcAft>
                <a:spcPts val="0"/>
              </a:spcAft>
              <a:buSzPts val="1800"/>
              <a:buFont typeface="Lato"/>
              <a:buChar char="●"/>
            </a:pPr>
            <a:r>
              <a:rPr lang="en-US" sz="1800">
                <a:latin typeface="Lato"/>
                <a:ea typeface="Lato"/>
                <a:cs typeface="Lato"/>
                <a:sym typeface="Lato"/>
              </a:rPr>
              <a:t>Also provides the </a:t>
            </a:r>
            <a:r>
              <a:rPr b="1" lang="en-US" sz="1800">
                <a:solidFill>
                  <a:srgbClr val="F20253"/>
                </a:solidFill>
                <a:latin typeface="Lato"/>
                <a:ea typeface="Lato"/>
                <a:cs typeface="Lato"/>
                <a:sym typeface="Lato"/>
              </a:rPr>
              <a:t>facility to merge</a:t>
            </a:r>
            <a:r>
              <a:rPr lang="en-US" sz="1800">
                <a:latin typeface="Lato"/>
                <a:ea typeface="Lato"/>
                <a:cs typeface="Lato"/>
                <a:sym typeface="Lato"/>
              </a:rPr>
              <a:t> that work back together, </a:t>
            </a:r>
            <a:r>
              <a:rPr b="1" lang="en-US" sz="1800">
                <a:solidFill>
                  <a:srgbClr val="F20253"/>
                </a:solidFill>
                <a:latin typeface="Lato"/>
                <a:ea typeface="Lato"/>
                <a:cs typeface="Lato"/>
                <a:sym typeface="Lato"/>
              </a:rPr>
              <a:t>enabling developers to verify that the changes on each branch do not conflict</a:t>
            </a:r>
            <a:r>
              <a:rPr lang="en-US" sz="1800">
                <a:latin typeface="Lato"/>
                <a:ea typeface="Lato"/>
                <a:cs typeface="Lato"/>
                <a:sym typeface="Lato"/>
              </a:rPr>
              <a:t>. </a:t>
            </a:r>
            <a:endParaRPr b="1" sz="1800">
              <a:solidFill>
                <a:srgbClr val="F20253"/>
              </a:solidFill>
              <a:latin typeface="Lato"/>
              <a:ea typeface="Lato"/>
              <a:cs typeface="Lato"/>
              <a:sym typeface="Lato"/>
            </a:endParaRPr>
          </a:p>
        </p:txBody>
      </p:sp>
      <p:grpSp>
        <p:nvGrpSpPr>
          <p:cNvPr id="446" name="Shape 446"/>
          <p:cNvGrpSpPr/>
          <p:nvPr/>
        </p:nvGrpSpPr>
        <p:grpSpPr>
          <a:xfrm>
            <a:off x="858050" y="89102"/>
            <a:ext cx="10470300" cy="653886"/>
            <a:chOff x="1692338" y="178204"/>
            <a:chExt cx="20940600" cy="1307772"/>
          </a:xfrm>
        </p:grpSpPr>
        <p:sp>
          <p:nvSpPr>
            <p:cNvPr id="447" name="Shape 447"/>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Branching and Merging</a:t>
              </a:r>
              <a:endParaRPr b="1" sz="3600">
                <a:solidFill>
                  <a:srgbClr val="17959F"/>
                </a:solidFill>
                <a:latin typeface="Lato"/>
                <a:ea typeface="Lato"/>
                <a:cs typeface="Lato"/>
                <a:sym typeface="Lato"/>
              </a:endParaRPr>
            </a:p>
          </p:txBody>
        </p:sp>
        <p:sp>
          <p:nvSpPr>
            <p:cNvPr id="448" name="Shape 448"/>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449" name="Shape 449"/>
          <p:cNvPicPr preferRelativeResize="0"/>
          <p:nvPr/>
        </p:nvPicPr>
        <p:blipFill rotWithShape="1">
          <a:blip r:embed="rId3">
            <a:alphaModFix/>
          </a:blip>
          <a:srcRect b="0" l="2266" r="5584" t="3297"/>
          <a:stretch/>
        </p:blipFill>
        <p:spPr>
          <a:xfrm>
            <a:off x="5871700" y="1510300"/>
            <a:ext cx="6133650" cy="43613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Shape 454"/>
          <p:cNvSpPr txBox="1"/>
          <p:nvPr/>
        </p:nvSpPr>
        <p:spPr>
          <a:xfrm>
            <a:off x="233325" y="1944450"/>
            <a:ext cx="6840300" cy="39273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A good side-effect of using a distributed VCS like Git is that it can act as a </a:t>
            </a:r>
            <a:r>
              <a:rPr b="1" lang="en-US" sz="1800">
                <a:latin typeface="Lato"/>
                <a:ea typeface="Lato"/>
                <a:cs typeface="Lato"/>
                <a:sym typeface="Lato"/>
              </a:rPr>
              <a:t>backup</a:t>
            </a:r>
            <a:r>
              <a:rPr lang="en-US" sz="1800">
                <a:latin typeface="Lato"/>
                <a:ea typeface="Lato"/>
                <a:cs typeface="Lato"/>
                <a:sym typeface="Lato"/>
              </a:rPr>
              <a:t>; every team member has a full-blown version of the project on his disk - including the project's complete history. </a:t>
            </a:r>
            <a:endParaRPr sz="1800">
              <a:latin typeface="Lato"/>
              <a:ea typeface="Lato"/>
              <a:cs typeface="Lato"/>
              <a:sym typeface="Lato"/>
            </a:endParaRPr>
          </a:p>
          <a:p>
            <a:pPr indent="0" lvl="0" marL="0" marR="0" rtl="0" algn="just">
              <a:lnSpc>
                <a:spcPct val="150000"/>
              </a:lnSpc>
              <a:spcBef>
                <a:spcPts val="1000"/>
              </a:spcBef>
              <a:spcAft>
                <a:spcPts val="0"/>
              </a:spcAft>
              <a:buNone/>
            </a:pPr>
            <a:r>
              <a:t/>
            </a:r>
            <a:endParaRPr sz="1800">
              <a:latin typeface="Lato"/>
              <a:ea typeface="Lato"/>
              <a:cs typeface="Lato"/>
              <a:sym typeface="Lato"/>
            </a:endParaRPr>
          </a:p>
          <a:p>
            <a:pPr indent="-342900" lvl="0" marL="457200" marR="0" rtl="0" algn="just">
              <a:lnSpc>
                <a:spcPct val="150000"/>
              </a:lnSpc>
              <a:spcBef>
                <a:spcPts val="1000"/>
              </a:spcBef>
              <a:spcAft>
                <a:spcPts val="0"/>
              </a:spcAft>
              <a:buSzPts val="1800"/>
              <a:buFont typeface="Lato"/>
              <a:buChar char="●"/>
            </a:pPr>
            <a:r>
              <a:rPr lang="en-US" sz="1800">
                <a:latin typeface="Lato"/>
                <a:ea typeface="Lato"/>
                <a:cs typeface="Lato"/>
                <a:sym typeface="Lato"/>
              </a:rPr>
              <a:t>Should your beloved central server break down (and your backup drives fail), </a:t>
            </a:r>
            <a:r>
              <a:rPr b="1" lang="en-US" sz="1800">
                <a:solidFill>
                  <a:srgbClr val="F20253"/>
                </a:solidFill>
                <a:latin typeface="Lato"/>
                <a:ea typeface="Lato"/>
                <a:cs typeface="Lato"/>
                <a:sym typeface="Lato"/>
              </a:rPr>
              <a:t>all you need for recovery is one of your teammates' local Git repository</a:t>
            </a:r>
            <a:endParaRPr b="1" sz="1800">
              <a:solidFill>
                <a:srgbClr val="F20253"/>
              </a:solidFill>
              <a:latin typeface="Lato"/>
              <a:ea typeface="Lato"/>
              <a:cs typeface="Lato"/>
              <a:sym typeface="Lato"/>
            </a:endParaRPr>
          </a:p>
        </p:txBody>
      </p:sp>
      <p:grpSp>
        <p:nvGrpSpPr>
          <p:cNvPr id="455" name="Shape 455"/>
          <p:cNvGrpSpPr/>
          <p:nvPr/>
        </p:nvGrpSpPr>
        <p:grpSpPr>
          <a:xfrm>
            <a:off x="858050" y="89102"/>
            <a:ext cx="10470300" cy="653886"/>
            <a:chOff x="1692338" y="178204"/>
            <a:chExt cx="20940600" cy="1307772"/>
          </a:xfrm>
        </p:grpSpPr>
        <p:sp>
          <p:nvSpPr>
            <p:cNvPr id="456" name="Shape 456"/>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Backup</a:t>
              </a:r>
              <a:endParaRPr b="1" sz="3600">
                <a:solidFill>
                  <a:srgbClr val="17959F"/>
                </a:solidFill>
                <a:latin typeface="Lato"/>
                <a:ea typeface="Lato"/>
                <a:cs typeface="Lato"/>
                <a:sym typeface="Lato"/>
              </a:endParaRPr>
            </a:p>
          </p:txBody>
        </p:sp>
        <p:sp>
          <p:nvSpPr>
            <p:cNvPr id="457" name="Shape 457"/>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458" name="Shape 458"/>
          <p:cNvPicPr preferRelativeResize="0"/>
          <p:nvPr/>
        </p:nvPicPr>
        <p:blipFill rotWithShape="1">
          <a:blip r:embed="rId3">
            <a:alphaModFix/>
          </a:blip>
          <a:srcRect b="0" l="8156" r="8182" t="0"/>
          <a:stretch/>
        </p:blipFill>
        <p:spPr>
          <a:xfrm>
            <a:off x="7536725" y="3712029"/>
            <a:ext cx="4655276" cy="296757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cxnSp>
        <p:nvCxnSpPr>
          <p:cNvPr id="464" name="Shape 464"/>
          <p:cNvCxnSpPr/>
          <p:nvPr/>
        </p:nvCxnSpPr>
        <p:spPr>
          <a:xfrm>
            <a:off x="5805926" y="4129382"/>
            <a:ext cx="596400" cy="0"/>
          </a:xfrm>
          <a:prstGeom prst="straightConnector1">
            <a:avLst/>
          </a:prstGeom>
          <a:noFill/>
          <a:ln cap="flat" cmpd="sng" w="57150">
            <a:solidFill>
              <a:schemeClr val="accent1"/>
            </a:solidFill>
            <a:prstDash val="solid"/>
            <a:miter lim="800000"/>
            <a:headEnd len="sm" w="sm" type="none"/>
            <a:tailEnd len="sm" w="sm" type="none"/>
          </a:ln>
        </p:spPr>
      </p:cxnSp>
      <p:sp>
        <p:nvSpPr>
          <p:cNvPr id="465" name="Shape 465"/>
          <p:cNvSpPr txBox="1"/>
          <p:nvPr/>
        </p:nvSpPr>
        <p:spPr>
          <a:xfrm>
            <a:off x="1480350" y="2465800"/>
            <a:ext cx="9231300" cy="1485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45469"/>
              </a:buClr>
              <a:buSzPts val="4200"/>
              <a:buFont typeface="Lato Black"/>
              <a:buNone/>
            </a:pPr>
            <a:r>
              <a:rPr b="1" lang="en-US" sz="4200">
                <a:solidFill>
                  <a:srgbClr val="445469"/>
                </a:solidFill>
                <a:latin typeface="Lato Black"/>
                <a:ea typeface="Lato Black"/>
                <a:cs typeface="Lato Black"/>
                <a:sym typeface="Lato Black"/>
              </a:rPr>
              <a:t>Version </a:t>
            </a:r>
            <a:r>
              <a:rPr b="1" lang="en-US" sz="4200">
                <a:solidFill>
                  <a:srgbClr val="445469"/>
                </a:solidFill>
                <a:latin typeface="Lato Black"/>
                <a:ea typeface="Lato Black"/>
                <a:cs typeface="Lato Black"/>
                <a:sym typeface="Lato Black"/>
              </a:rPr>
              <a:t>Control System in the Industry - Git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Shape 470"/>
          <p:cNvSpPr txBox="1"/>
          <p:nvPr/>
        </p:nvSpPr>
        <p:spPr>
          <a:xfrm>
            <a:off x="233325" y="1541125"/>
            <a:ext cx="6840300" cy="43305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Git is a </a:t>
            </a:r>
            <a:r>
              <a:rPr b="1" lang="en-US" sz="1800">
                <a:solidFill>
                  <a:srgbClr val="F20253"/>
                </a:solidFill>
                <a:latin typeface="Lato"/>
                <a:ea typeface="Lato"/>
                <a:cs typeface="Lato"/>
                <a:sym typeface="Lato"/>
              </a:rPr>
              <a:t>free and open source distributed version control system</a:t>
            </a:r>
            <a:r>
              <a:rPr lang="en-US" sz="1800">
                <a:solidFill>
                  <a:srgbClr val="F20253"/>
                </a:solidFill>
                <a:latin typeface="Lato"/>
                <a:ea typeface="Lato"/>
                <a:cs typeface="Lato"/>
                <a:sym typeface="Lato"/>
              </a:rPr>
              <a:t> </a:t>
            </a:r>
            <a:r>
              <a:rPr lang="en-US" sz="1800">
                <a:latin typeface="Lato"/>
                <a:ea typeface="Lato"/>
                <a:cs typeface="Lato"/>
                <a:sym typeface="Lato"/>
              </a:rPr>
              <a:t>designed to handle everything from small to very large projects with speed and efficiency.</a:t>
            </a:r>
            <a:endParaRPr sz="1800">
              <a:latin typeface="Lato"/>
              <a:ea typeface="Lato"/>
              <a:cs typeface="Lato"/>
              <a:sym typeface="Lato"/>
            </a:endParaRPr>
          </a:p>
          <a:p>
            <a:pPr indent="0" lvl="0" marL="0" marR="0" rtl="0" algn="just">
              <a:lnSpc>
                <a:spcPct val="150000"/>
              </a:lnSpc>
              <a:spcBef>
                <a:spcPts val="1000"/>
              </a:spcBef>
              <a:spcAft>
                <a:spcPts val="0"/>
              </a:spcAft>
              <a:buNone/>
            </a:pPr>
            <a:r>
              <a:t/>
            </a:r>
            <a:endParaRPr sz="1800">
              <a:latin typeface="Lato"/>
              <a:ea typeface="Lato"/>
              <a:cs typeface="Lato"/>
              <a:sym typeface="Lato"/>
            </a:endParaRPr>
          </a:p>
          <a:p>
            <a:pPr indent="-342900" lvl="0" marL="457200" marR="0" rtl="0" algn="just">
              <a:lnSpc>
                <a:spcPct val="150000"/>
              </a:lnSpc>
              <a:spcBef>
                <a:spcPts val="1000"/>
              </a:spcBef>
              <a:spcAft>
                <a:spcPts val="0"/>
              </a:spcAft>
              <a:buSzPts val="1800"/>
              <a:buFont typeface="Lato"/>
              <a:buChar char="●"/>
            </a:pPr>
            <a:r>
              <a:rPr lang="en-US" sz="1800">
                <a:latin typeface="Lato"/>
                <a:ea typeface="Lato"/>
                <a:cs typeface="Lato"/>
                <a:sym typeface="Lato"/>
              </a:rPr>
              <a:t>In addition to being distributed, Git has been designed with </a:t>
            </a:r>
            <a:r>
              <a:rPr b="1" lang="en-US" sz="1800">
                <a:solidFill>
                  <a:srgbClr val="F20253"/>
                </a:solidFill>
                <a:latin typeface="Lato"/>
                <a:ea typeface="Lato"/>
                <a:cs typeface="Lato"/>
                <a:sym typeface="Lato"/>
              </a:rPr>
              <a:t>performance, security and flexibility</a:t>
            </a:r>
            <a:r>
              <a:rPr lang="en-US" sz="1800">
                <a:latin typeface="Lato"/>
                <a:ea typeface="Lato"/>
                <a:cs typeface="Lato"/>
                <a:sym typeface="Lato"/>
              </a:rPr>
              <a:t> in mind.</a:t>
            </a:r>
            <a:endParaRPr sz="1800">
              <a:latin typeface="Lato"/>
              <a:ea typeface="Lato"/>
              <a:cs typeface="Lato"/>
              <a:sym typeface="Lato"/>
            </a:endParaRPr>
          </a:p>
          <a:p>
            <a:pPr indent="0" lvl="0" marL="0" marR="0" rtl="0" algn="just">
              <a:lnSpc>
                <a:spcPct val="150000"/>
              </a:lnSpc>
              <a:spcBef>
                <a:spcPts val="1000"/>
              </a:spcBef>
              <a:spcAft>
                <a:spcPts val="1000"/>
              </a:spcAft>
              <a:buNone/>
            </a:pPr>
            <a:r>
              <a:t/>
            </a:r>
            <a:endParaRPr sz="1800">
              <a:latin typeface="Lato"/>
              <a:ea typeface="Lato"/>
              <a:cs typeface="Lato"/>
              <a:sym typeface="Lato"/>
            </a:endParaRPr>
          </a:p>
        </p:txBody>
      </p:sp>
      <p:grpSp>
        <p:nvGrpSpPr>
          <p:cNvPr id="471" name="Shape 471"/>
          <p:cNvGrpSpPr/>
          <p:nvPr/>
        </p:nvGrpSpPr>
        <p:grpSpPr>
          <a:xfrm>
            <a:off x="858050" y="89102"/>
            <a:ext cx="10470300" cy="653886"/>
            <a:chOff x="1692338" y="178204"/>
            <a:chExt cx="20940600" cy="1307772"/>
          </a:xfrm>
        </p:grpSpPr>
        <p:sp>
          <p:nvSpPr>
            <p:cNvPr id="472" name="Shape 472"/>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What is Git?</a:t>
              </a:r>
              <a:endParaRPr b="1" sz="3600">
                <a:solidFill>
                  <a:srgbClr val="17959F"/>
                </a:solidFill>
                <a:latin typeface="Lato"/>
                <a:ea typeface="Lato"/>
                <a:cs typeface="Lato"/>
                <a:sym typeface="Lato"/>
              </a:endParaRPr>
            </a:p>
          </p:txBody>
        </p:sp>
        <p:sp>
          <p:nvSpPr>
            <p:cNvPr id="473" name="Shape 473"/>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474" name="Shape 474"/>
          <p:cNvPicPr preferRelativeResize="0"/>
          <p:nvPr/>
        </p:nvPicPr>
        <p:blipFill>
          <a:blip r:embed="rId3">
            <a:alphaModFix/>
          </a:blip>
          <a:stretch>
            <a:fillRect/>
          </a:stretch>
        </p:blipFill>
        <p:spPr>
          <a:xfrm>
            <a:off x="8027400" y="2642450"/>
            <a:ext cx="4102325" cy="4102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Shape 479"/>
          <p:cNvSpPr txBox="1"/>
          <p:nvPr/>
        </p:nvSpPr>
        <p:spPr>
          <a:xfrm>
            <a:off x="233325" y="1171250"/>
            <a:ext cx="8437500" cy="47004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b="1" lang="en-US" sz="1800">
                <a:latin typeface="Lato"/>
                <a:ea typeface="Lato"/>
                <a:cs typeface="Lato"/>
                <a:sym typeface="Lato"/>
              </a:rPr>
              <a:t>Branching and Merging</a:t>
            </a:r>
            <a:endParaRPr b="1" sz="1800">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The Git feature that really makes it stand apart from nearly every other SCM out there is its branching model.</a:t>
            </a:r>
            <a:endParaRPr sz="1800">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Git allows and encourages you to have </a:t>
            </a:r>
            <a:r>
              <a:rPr b="1" lang="en-US" sz="1800">
                <a:solidFill>
                  <a:srgbClr val="F20253"/>
                </a:solidFill>
                <a:latin typeface="Lato"/>
                <a:ea typeface="Lato"/>
                <a:cs typeface="Lato"/>
                <a:sym typeface="Lato"/>
              </a:rPr>
              <a:t>multiple local branches</a:t>
            </a:r>
            <a:r>
              <a:rPr lang="en-US" sz="1800">
                <a:latin typeface="Lato"/>
                <a:ea typeface="Lato"/>
                <a:cs typeface="Lato"/>
                <a:sym typeface="Lato"/>
              </a:rPr>
              <a:t> that can be entirely independent of each other. </a:t>
            </a:r>
            <a:r>
              <a:rPr b="1" lang="en-US" sz="1800">
                <a:solidFill>
                  <a:srgbClr val="F20253"/>
                </a:solidFill>
                <a:latin typeface="Lato"/>
                <a:ea typeface="Lato"/>
                <a:cs typeface="Lato"/>
                <a:sym typeface="Lato"/>
              </a:rPr>
              <a:t>The creation, merging, and deletion of those lines of development takes seconds.</a:t>
            </a:r>
            <a:endParaRPr b="1" sz="1800">
              <a:solidFill>
                <a:srgbClr val="F20253"/>
              </a:solidFill>
              <a:latin typeface="Lato"/>
              <a:ea typeface="Lato"/>
              <a:cs typeface="Lato"/>
              <a:sym typeface="Lato"/>
            </a:endParaRPr>
          </a:p>
          <a:p>
            <a:pPr indent="0" lvl="0" marL="0" marR="0" rtl="0" algn="just">
              <a:lnSpc>
                <a:spcPct val="150000"/>
              </a:lnSpc>
              <a:spcBef>
                <a:spcPts val="1000"/>
              </a:spcBef>
              <a:spcAft>
                <a:spcPts val="0"/>
              </a:spcAft>
              <a:buNone/>
            </a:pPr>
            <a:r>
              <a:t/>
            </a:r>
            <a:endParaRPr b="1"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b="1" lang="en-US" sz="1800">
                <a:latin typeface="Lato"/>
                <a:ea typeface="Lato"/>
                <a:cs typeface="Lato"/>
                <a:sym typeface="Lato"/>
              </a:rPr>
              <a:t>Small and Fast</a:t>
            </a:r>
            <a:endParaRPr b="1" sz="1800">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Git is fast. With Git, nearly all operations are performed locally, giving it a huge speed advantage on centralized systems that constantly have to communicate with a server somewhere.</a:t>
            </a:r>
            <a:endParaRPr sz="1800">
              <a:latin typeface="Lato"/>
              <a:ea typeface="Lato"/>
              <a:cs typeface="Lato"/>
              <a:sym typeface="Lato"/>
            </a:endParaRPr>
          </a:p>
        </p:txBody>
      </p:sp>
      <p:grpSp>
        <p:nvGrpSpPr>
          <p:cNvPr id="480" name="Shape 480"/>
          <p:cNvGrpSpPr/>
          <p:nvPr/>
        </p:nvGrpSpPr>
        <p:grpSpPr>
          <a:xfrm>
            <a:off x="858050" y="89102"/>
            <a:ext cx="10470300" cy="653886"/>
            <a:chOff x="1692338" y="178204"/>
            <a:chExt cx="20940600" cy="1307772"/>
          </a:xfrm>
        </p:grpSpPr>
        <p:sp>
          <p:nvSpPr>
            <p:cNvPr id="481" name="Shape 481"/>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Why Git? </a:t>
              </a:r>
              <a:endParaRPr b="1" sz="3600">
                <a:solidFill>
                  <a:srgbClr val="17959F"/>
                </a:solidFill>
                <a:latin typeface="Lato"/>
                <a:ea typeface="Lato"/>
                <a:cs typeface="Lato"/>
                <a:sym typeface="Lato"/>
              </a:endParaRPr>
            </a:p>
          </p:txBody>
        </p:sp>
        <p:sp>
          <p:nvSpPr>
            <p:cNvPr id="482" name="Shape 482"/>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483" name="Shape 483"/>
          <p:cNvPicPr preferRelativeResize="0"/>
          <p:nvPr/>
        </p:nvPicPr>
        <p:blipFill>
          <a:blip r:embed="rId3">
            <a:alphaModFix/>
          </a:blip>
          <a:stretch>
            <a:fillRect/>
          </a:stretch>
        </p:blipFill>
        <p:spPr>
          <a:xfrm>
            <a:off x="9724875" y="4194925"/>
            <a:ext cx="2327975" cy="2327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Shape 488"/>
          <p:cNvSpPr txBox="1"/>
          <p:nvPr/>
        </p:nvSpPr>
        <p:spPr>
          <a:xfrm>
            <a:off x="233325" y="1171250"/>
            <a:ext cx="8718600" cy="47004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b="1" lang="en-US" sz="1800">
                <a:latin typeface="Lato"/>
                <a:ea typeface="Lato"/>
                <a:cs typeface="Lato"/>
                <a:sym typeface="Lato"/>
              </a:rPr>
              <a:t>Distributed</a:t>
            </a:r>
            <a:endParaRPr b="1" sz="1800">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This means that </a:t>
            </a:r>
            <a:r>
              <a:rPr b="1" lang="en-US" sz="1800">
                <a:solidFill>
                  <a:srgbClr val="F20253"/>
                </a:solidFill>
                <a:latin typeface="Lato"/>
                <a:ea typeface="Lato"/>
                <a:cs typeface="Lato"/>
                <a:sym typeface="Lato"/>
              </a:rPr>
              <a:t>instead of doing a "checkout"</a:t>
            </a:r>
            <a:r>
              <a:rPr lang="en-US" sz="1800">
                <a:latin typeface="Lato"/>
                <a:ea typeface="Lato"/>
                <a:cs typeface="Lato"/>
                <a:sym typeface="Lato"/>
              </a:rPr>
              <a:t> of the current tip of the source code, </a:t>
            </a:r>
            <a:r>
              <a:rPr b="1" lang="en-US" sz="1800">
                <a:solidFill>
                  <a:srgbClr val="F20253"/>
                </a:solidFill>
                <a:latin typeface="Lato"/>
                <a:ea typeface="Lato"/>
                <a:cs typeface="Lato"/>
                <a:sym typeface="Lato"/>
              </a:rPr>
              <a:t>you do a "clone" of the entire repository</a:t>
            </a:r>
            <a:r>
              <a:rPr lang="en-US" sz="1800">
                <a:latin typeface="Lato"/>
                <a:ea typeface="Lato"/>
                <a:cs typeface="Lato"/>
                <a:sym typeface="Lato"/>
              </a:rPr>
              <a:t>.</a:t>
            </a:r>
            <a:endParaRPr sz="1800">
              <a:latin typeface="Lato"/>
              <a:ea typeface="Lato"/>
              <a:cs typeface="Lato"/>
              <a:sym typeface="Lato"/>
            </a:endParaRPr>
          </a:p>
          <a:p>
            <a:pPr indent="0" lvl="0" marL="0" marR="0" rtl="0" algn="just">
              <a:lnSpc>
                <a:spcPct val="150000"/>
              </a:lnSpc>
              <a:spcBef>
                <a:spcPts val="1000"/>
              </a:spcBef>
              <a:spcAft>
                <a:spcPts val="0"/>
              </a:spcAft>
              <a:buNone/>
            </a:pPr>
            <a:r>
              <a:t/>
            </a:r>
            <a:endParaRPr b="1" sz="1800">
              <a:latin typeface="Lato"/>
              <a:ea typeface="Lato"/>
              <a:cs typeface="Lato"/>
              <a:sym typeface="Lato"/>
            </a:endParaRPr>
          </a:p>
          <a:p>
            <a:pPr indent="-342900" lvl="0" marL="457200" marR="0" rtl="0" algn="just">
              <a:lnSpc>
                <a:spcPct val="150000"/>
              </a:lnSpc>
              <a:spcBef>
                <a:spcPts val="1000"/>
              </a:spcBef>
              <a:spcAft>
                <a:spcPts val="0"/>
              </a:spcAft>
              <a:buSzPts val="1800"/>
              <a:buFont typeface="Lato"/>
              <a:buChar char="●"/>
            </a:pPr>
            <a:r>
              <a:rPr b="1" lang="en-US" sz="1800">
                <a:latin typeface="Lato"/>
                <a:ea typeface="Lato"/>
                <a:cs typeface="Lato"/>
                <a:sym typeface="Lato"/>
              </a:rPr>
              <a:t>Data Assurance</a:t>
            </a:r>
            <a:endParaRPr b="1" sz="1800">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Every file and commit is checksummed and retrieved by its checksum when checked back out. It's </a:t>
            </a:r>
            <a:r>
              <a:rPr b="1" lang="en-US" sz="1800">
                <a:solidFill>
                  <a:srgbClr val="F20253"/>
                </a:solidFill>
                <a:latin typeface="Lato"/>
                <a:ea typeface="Lato"/>
                <a:cs typeface="Lato"/>
                <a:sym typeface="Lato"/>
              </a:rPr>
              <a:t>impossible to get anything out of Git other than the exact bits you put in</a:t>
            </a:r>
            <a:r>
              <a:rPr lang="en-US" sz="1800">
                <a:latin typeface="Lato"/>
                <a:ea typeface="Lato"/>
                <a:cs typeface="Lato"/>
                <a:sym typeface="Lato"/>
              </a:rPr>
              <a:t>.</a:t>
            </a:r>
            <a:endParaRPr sz="1800">
              <a:latin typeface="Lato"/>
              <a:ea typeface="Lato"/>
              <a:cs typeface="Lato"/>
              <a:sym typeface="Lato"/>
            </a:endParaRPr>
          </a:p>
          <a:p>
            <a:pPr indent="0" lvl="0" marL="0" marR="0" rtl="0" algn="just">
              <a:lnSpc>
                <a:spcPct val="150000"/>
              </a:lnSpc>
              <a:spcBef>
                <a:spcPts val="1000"/>
              </a:spcBef>
              <a:spcAft>
                <a:spcPts val="0"/>
              </a:spcAft>
              <a:buNone/>
            </a:pPr>
            <a:r>
              <a:t/>
            </a:r>
            <a:endParaRPr b="1" sz="1800">
              <a:latin typeface="Lato"/>
              <a:ea typeface="Lato"/>
              <a:cs typeface="Lato"/>
              <a:sym typeface="Lato"/>
            </a:endParaRPr>
          </a:p>
          <a:p>
            <a:pPr indent="-342900" lvl="0" marL="457200" marR="0" rtl="0" algn="just">
              <a:lnSpc>
                <a:spcPct val="150000"/>
              </a:lnSpc>
              <a:spcBef>
                <a:spcPts val="1000"/>
              </a:spcBef>
              <a:spcAft>
                <a:spcPts val="0"/>
              </a:spcAft>
              <a:buSzPts val="1800"/>
              <a:buFont typeface="Lato"/>
              <a:buChar char="●"/>
            </a:pPr>
            <a:r>
              <a:rPr b="1" lang="en-US" sz="1800">
                <a:solidFill>
                  <a:srgbClr val="F20253"/>
                </a:solidFill>
                <a:latin typeface="Lato"/>
                <a:ea typeface="Lato"/>
                <a:cs typeface="Lato"/>
                <a:sym typeface="Lato"/>
              </a:rPr>
              <a:t>Free and Open Source</a:t>
            </a:r>
            <a:endParaRPr b="1" sz="1800">
              <a:solidFill>
                <a:srgbClr val="F20253"/>
              </a:solidFill>
              <a:latin typeface="Lato"/>
              <a:ea typeface="Lato"/>
              <a:cs typeface="Lato"/>
              <a:sym typeface="Lato"/>
            </a:endParaRPr>
          </a:p>
        </p:txBody>
      </p:sp>
      <p:grpSp>
        <p:nvGrpSpPr>
          <p:cNvPr id="489" name="Shape 489"/>
          <p:cNvGrpSpPr/>
          <p:nvPr/>
        </p:nvGrpSpPr>
        <p:grpSpPr>
          <a:xfrm>
            <a:off x="858050" y="89102"/>
            <a:ext cx="10470300" cy="653886"/>
            <a:chOff x="1692338" y="178204"/>
            <a:chExt cx="20940600" cy="1307772"/>
          </a:xfrm>
        </p:grpSpPr>
        <p:sp>
          <p:nvSpPr>
            <p:cNvPr id="490" name="Shape 490"/>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Why Git? </a:t>
              </a:r>
              <a:endParaRPr b="1" sz="3600">
                <a:solidFill>
                  <a:srgbClr val="17959F"/>
                </a:solidFill>
                <a:latin typeface="Lato"/>
                <a:ea typeface="Lato"/>
                <a:cs typeface="Lato"/>
                <a:sym typeface="Lato"/>
              </a:endParaRPr>
            </a:p>
          </p:txBody>
        </p:sp>
        <p:sp>
          <p:nvSpPr>
            <p:cNvPr id="491" name="Shape 491"/>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492" name="Shape 492"/>
          <p:cNvPicPr preferRelativeResize="0"/>
          <p:nvPr/>
        </p:nvPicPr>
        <p:blipFill>
          <a:blip r:embed="rId3">
            <a:alphaModFix/>
          </a:blip>
          <a:stretch>
            <a:fillRect/>
          </a:stretch>
        </p:blipFill>
        <p:spPr>
          <a:xfrm>
            <a:off x="9724875" y="4194925"/>
            <a:ext cx="2327975" cy="2327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Shape 327"/>
          <p:cNvSpPr txBox="1"/>
          <p:nvPr/>
        </p:nvSpPr>
        <p:spPr>
          <a:xfrm>
            <a:off x="301100" y="1525700"/>
            <a:ext cx="7963800" cy="4561800"/>
          </a:xfrm>
          <a:prstGeom prst="rect">
            <a:avLst/>
          </a:prstGeom>
          <a:noFill/>
          <a:ln>
            <a:noFill/>
          </a:ln>
        </p:spPr>
        <p:txBody>
          <a:bodyPr anchorCtr="0" anchor="t" bIns="45700" lIns="91400" spcFirstLastPara="1" rIns="91400" wrap="square" tIns="45700">
            <a:noAutofit/>
          </a:bodyPr>
          <a:lstStyle/>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Version Control System</a:t>
            </a:r>
            <a:endParaRPr sz="2000">
              <a:latin typeface="Lato"/>
              <a:ea typeface="Lato"/>
              <a:cs typeface="Lato"/>
              <a:sym typeface="Lato"/>
            </a:endParaRPr>
          </a:p>
          <a:p>
            <a:pPr indent="-355600" lvl="1" marL="914400" marR="0" rtl="0" algn="just">
              <a:lnSpc>
                <a:spcPct val="150000"/>
              </a:lnSpc>
              <a:spcBef>
                <a:spcPts val="0"/>
              </a:spcBef>
              <a:spcAft>
                <a:spcPts val="0"/>
              </a:spcAft>
              <a:buSzPts val="2000"/>
              <a:buFont typeface="Lato"/>
              <a:buChar char="○"/>
            </a:pPr>
            <a:r>
              <a:rPr lang="en-US" sz="2000">
                <a:latin typeface="Lato"/>
                <a:ea typeface="Lato"/>
                <a:cs typeface="Lato"/>
                <a:sym typeface="Lato"/>
              </a:rPr>
              <a:t>Why we need VCS?</a:t>
            </a:r>
            <a:endParaRPr sz="2000">
              <a:latin typeface="Lato"/>
              <a:ea typeface="Lato"/>
              <a:cs typeface="Lato"/>
              <a:sym typeface="Lato"/>
            </a:endParaRPr>
          </a:p>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Git - Industry adopted</a:t>
            </a:r>
            <a:endParaRPr sz="2000">
              <a:latin typeface="Lato"/>
              <a:ea typeface="Lato"/>
              <a:cs typeface="Lato"/>
              <a:sym typeface="Lato"/>
            </a:endParaRPr>
          </a:p>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Gitlab - Self hosted code repository</a:t>
            </a:r>
            <a:endParaRPr sz="2000">
              <a:latin typeface="Lato"/>
              <a:ea typeface="Lato"/>
              <a:cs typeface="Lato"/>
              <a:sym typeface="Lato"/>
            </a:endParaRPr>
          </a:p>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Git tutorial </a:t>
            </a:r>
            <a:endParaRPr sz="2000">
              <a:latin typeface="Lato"/>
              <a:ea typeface="Lato"/>
              <a:cs typeface="Lato"/>
              <a:sym typeface="Lato"/>
            </a:endParaRPr>
          </a:p>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Collaborative Development</a:t>
            </a:r>
            <a:endParaRPr sz="2000">
              <a:latin typeface="Lato"/>
              <a:ea typeface="Lato"/>
              <a:cs typeface="Lato"/>
              <a:sym typeface="Lato"/>
            </a:endParaRPr>
          </a:p>
          <a:p>
            <a:pPr indent="-355600" lvl="1" marL="914400" marR="0" rtl="0" algn="just">
              <a:lnSpc>
                <a:spcPct val="150000"/>
              </a:lnSpc>
              <a:spcBef>
                <a:spcPts val="0"/>
              </a:spcBef>
              <a:spcAft>
                <a:spcPts val="0"/>
              </a:spcAft>
              <a:buSzPts val="2000"/>
              <a:buFont typeface="Lato"/>
              <a:buChar char="○"/>
            </a:pPr>
            <a:r>
              <a:rPr lang="en-US" sz="2000">
                <a:latin typeface="Lato"/>
                <a:ea typeface="Lato"/>
                <a:cs typeface="Lato"/>
                <a:sym typeface="Lato"/>
              </a:rPr>
              <a:t>Merge / Pull Request -  Code Review</a:t>
            </a:r>
            <a:endParaRPr sz="2000">
              <a:latin typeface="Lato"/>
              <a:ea typeface="Lato"/>
              <a:cs typeface="Lato"/>
              <a:sym typeface="Lato"/>
            </a:endParaRPr>
          </a:p>
          <a:p>
            <a:pPr indent="0" lvl="0" marL="0" marR="0" rtl="0" algn="just">
              <a:lnSpc>
                <a:spcPct val="150000"/>
              </a:lnSpc>
              <a:spcBef>
                <a:spcPts val="0"/>
              </a:spcBef>
              <a:spcAft>
                <a:spcPts val="0"/>
              </a:spcAft>
              <a:buNone/>
            </a:pPr>
            <a:r>
              <a:t/>
            </a:r>
            <a:endParaRPr sz="2000">
              <a:latin typeface="Lato"/>
              <a:ea typeface="Lato"/>
              <a:cs typeface="Lato"/>
              <a:sym typeface="Lato"/>
            </a:endParaRPr>
          </a:p>
        </p:txBody>
      </p:sp>
      <p:sp>
        <p:nvSpPr>
          <p:cNvPr id="328" name="Shape 328"/>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329" name="Shape 329"/>
          <p:cNvGrpSpPr/>
          <p:nvPr/>
        </p:nvGrpSpPr>
        <p:grpSpPr>
          <a:xfrm>
            <a:off x="858043" y="241509"/>
            <a:ext cx="10470300" cy="730079"/>
            <a:chOff x="1692324" y="483017"/>
            <a:chExt cx="20940600" cy="1460159"/>
          </a:xfrm>
        </p:grpSpPr>
        <p:sp>
          <p:nvSpPr>
            <p:cNvPr id="330" name="Shape 330"/>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Agenda</a:t>
              </a:r>
              <a:endParaRPr b="1" sz="4400">
                <a:solidFill>
                  <a:srgbClr val="17959F"/>
                </a:solidFill>
                <a:latin typeface="Lato"/>
                <a:ea typeface="Lato"/>
                <a:cs typeface="Lato"/>
                <a:sym typeface="Lato"/>
              </a:endParaRPr>
            </a:p>
          </p:txBody>
        </p:sp>
        <p:sp>
          <p:nvSpPr>
            <p:cNvPr id="331" name="Shape 331"/>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332" name="Shape 332"/>
          <p:cNvPicPr preferRelativeResize="0"/>
          <p:nvPr/>
        </p:nvPicPr>
        <p:blipFill>
          <a:blip r:embed="rId3">
            <a:alphaModFix/>
          </a:blip>
          <a:stretch>
            <a:fillRect/>
          </a:stretch>
        </p:blipFill>
        <p:spPr>
          <a:xfrm>
            <a:off x="6273400" y="3682925"/>
            <a:ext cx="5918600" cy="2959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Shape 497"/>
          <p:cNvSpPr txBox="1"/>
          <p:nvPr/>
        </p:nvSpPr>
        <p:spPr>
          <a:xfrm>
            <a:off x="233325" y="1391275"/>
            <a:ext cx="5950200" cy="44805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b="1" lang="en-US" sz="1800">
                <a:latin typeface="Lato"/>
                <a:ea typeface="Lato"/>
                <a:cs typeface="Lato"/>
                <a:sym typeface="Lato"/>
              </a:rPr>
              <a:t>Staging Area</a:t>
            </a:r>
            <a:endParaRPr b="1" sz="1800">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Git has something called the "staging area" or "index". This is an </a:t>
            </a:r>
            <a:r>
              <a:rPr b="1" lang="en-US" sz="1800">
                <a:solidFill>
                  <a:srgbClr val="F20253"/>
                </a:solidFill>
                <a:latin typeface="Lato"/>
                <a:ea typeface="Lato"/>
                <a:cs typeface="Lato"/>
                <a:sym typeface="Lato"/>
              </a:rPr>
              <a:t>intermediate area where commits can be formatted and reviewed before completing the commit</a:t>
            </a:r>
            <a:r>
              <a:rPr lang="en-US" sz="1800">
                <a:latin typeface="Lato"/>
                <a:ea typeface="Lato"/>
                <a:cs typeface="Lato"/>
                <a:sym typeface="Lato"/>
              </a:rPr>
              <a:t>.</a:t>
            </a:r>
            <a:endParaRPr sz="1800">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This allows you to stage only portions of a modified file. </a:t>
            </a:r>
            <a:endParaRPr sz="1800">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Now you can just stage the change you need for the current commit and stage the other change for the next commit.</a:t>
            </a:r>
            <a:endParaRPr b="1" sz="1800">
              <a:latin typeface="Lato"/>
              <a:ea typeface="Lato"/>
              <a:cs typeface="Lato"/>
              <a:sym typeface="Lato"/>
            </a:endParaRPr>
          </a:p>
        </p:txBody>
      </p:sp>
      <p:grpSp>
        <p:nvGrpSpPr>
          <p:cNvPr id="498" name="Shape 498"/>
          <p:cNvGrpSpPr/>
          <p:nvPr/>
        </p:nvGrpSpPr>
        <p:grpSpPr>
          <a:xfrm>
            <a:off x="858050" y="89102"/>
            <a:ext cx="10470300" cy="653886"/>
            <a:chOff x="1692338" y="178204"/>
            <a:chExt cx="20940600" cy="1307772"/>
          </a:xfrm>
        </p:grpSpPr>
        <p:sp>
          <p:nvSpPr>
            <p:cNvPr id="499" name="Shape 499"/>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Why Git? </a:t>
              </a:r>
              <a:endParaRPr b="1" sz="3600">
                <a:solidFill>
                  <a:srgbClr val="17959F"/>
                </a:solidFill>
                <a:latin typeface="Lato"/>
                <a:ea typeface="Lato"/>
                <a:cs typeface="Lato"/>
                <a:sym typeface="Lato"/>
              </a:endParaRPr>
            </a:p>
          </p:txBody>
        </p:sp>
        <p:sp>
          <p:nvSpPr>
            <p:cNvPr id="500" name="Shape 500"/>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501" name="Shape 501"/>
          <p:cNvPicPr preferRelativeResize="0"/>
          <p:nvPr/>
        </p:nvPicPr>
        <p:blipFill>
          <a:blip r:embed="rId3">
            <a:alphaModFix/>
          </a:blip>
          <a:stretch>
            <a:fillRect/>
          </a:stretch>
        </p:blipFill>
        <p:spPr>
          <a:xfrm>
            <a:off x="6488325" y="1652426"/>
            <a:ext cx="5703675" cy="3292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cxnSp>
        <p:nvCxnSpPr>
          <p:cNvPr id="507" name="Shape 507"/>
          <p:cNvCxnSpPr/>
          <p:nvPr/>
        </p:nvCxnSpPr>
        <p:spPr>
          <a:xfrm>
            <a:off x="5805926" y="4129382"/>
            <a:ext cx="596400" cy="0"/>
          </a:xfrm>
          <a:prstGeom prst="straightConnector1">
            <a:avLst/>
          </a:prstGeom>
          <a:noFill/>
          <a:ln cap="flat" cmpd="sng" w="57150">
            <a:solidFill>
              <a:schemeClr val="accent1"/>
            </a:solidFill>
            <a:prstDash val="solid"/>
            <a:miter lim="800000"/>
            <a:headEnd len="sm" w="sm" type="none"/>
            <a:tailEnd len="sm" w="sm" type="none"/>
          </a:ln>
        </p:spPr>
      </p:cxnSp>
      <p:sp>
        <p:nvSpPr>
          <p:cNvPr id="508" name="Shape 508"/>
          <p:cNvSpPr txBox="1"/>
          <p:nvPr/>
        </p:nvSpPr>
        <p:spPr>
          <a:xfrm>
            <a:off x="1488475" y="3147950"/>
            <a:ext cx="9231300" cy="78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45469"/>
              </a:buClr>
              <a:buSzPts val="4200"/>
              <a:buFont typeface="Lato Black"/>
              <a:buNone/>
            </a:pPr>
            <a:r>
              <a:rPr b="1" lang="en-US" sz="4200">
                <a:solidFill>
                  <a:srgbClr val="445469"/>
                </a:solidFill>
                <a:latin typeface="Lato Black"/>
                <a:ea typeface="Lato Black"/>
                <a:cs typeface="Lato Black"/>
                <a:sym typeface="Lato Black"/>
              </a:rPr>
              <a:t>Gitlab - Self hosted code repository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Shape 513"/>
          <p:cNvSpPr txBox="1"/>
          <p:nvPr/>
        </p:nvSpPr>
        <p:spPr>
          <a:xfrm>
            <a:off x="233325" y="1391275"/>
            <a:ext cx="5950200" cy="44805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Clr>
                <a:srgbClr val="000000"/>
              </a:buClr>
              <a:buSzPts val="1800"/>
              <a:buFont typeface="Lato"/>
              <a:buChar char="●"/>
            </a:pPr>
            <a:r>
              <a:rPr lang="en-US" sz="1800">
                <a:latin typeface="Lato"/>
                <a:ea typeface="Lato"/>
                <a:cs typeface="Lato"/>
                <a:sym typeface="Lato"/>
              </a:rPr>
              <a:t>GitLab is a </a:t>
            </a:r>
            <a:r>
              <a:rPr b="1" lang="en-US" sz="1800">
                <a:solidFill>
                  <a:srgbClr val="F20253"/>
                </a:solidFill>
                <a:latin typeface="Lato"/>
                <a:ea typeface="Lato"/>
                <a:cs typeface="Lato"/>
                <a:sym typeface="Lato"/>
              </a:rPr>
              <a:t>web-based Git-repository manager</a:t>
            </a:r>
            <a:r>
              <a:rPr lang="en-US" sz="1800">
                <a:latin typeface="Lato"/>
                <a:ea typeface="Lato"/>
                <a:cs typeface="Lato"/>
                <a:sym typeface="Lato"/>
              </a:rPr>
              <a:t> with wiki and issue-tracking features, using an open-source license, developed by GitLab Inc.</a:t>
            </a:r>
            <a:endParaRPr sz="1800">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a great way to </a:t>
            </a:r>
            <a:r>
              <a:rPr lang="en-US" sz="1800">
                <a:latin typeface="Lato"/>
                <a:ea typeface="Lato"/>
                <a:cs typeface="Lato"/>
                <a:sym typeface="Lato"/>
              </a:rPr>
              <a:t>m</a:t>
            </a:r>
            <a:r>
              <a:rPr lang="en-US" sz="1800">
                <a:latin typeface="Lato"/>
                <a:ea typeface="Lato"/>
                <a:cs typeface="Lato"/>
                <a:sym typeface="Lato"/>
              </a:rPr>
              <a:t>anage git repositories on a centralized server. </a:t>
            </a:r>
            <a:endParaRPr sz="1800">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GitLab </a:t>
            </a:r>
            <a:r>
              <a:rPr b="1" lang="en-US" sz="1800">
                <a:solidFill>
                  <a:srgbClr val="F20253"/>
                </a:solidFill>
                <a:latin typeface="Lato"/>
                <a:ea typeface="Lato"/>
                <a:cs typeface="Lato"/>
                <a:sym typeface="Lato"/>
              </a:rPr>
              <a:t>gives you complete control over your repositories or projects</a:t>
            </a:r>
            <a:r>
              <a:rPr lang="en-US" sz="1800">
                <a:latin typeface="Lato"/>
                <a:ea typeface="Lato"/>
                <a:cs typeface="Lato"/>
                <a:sym typeface="Lato"/>
              </a:rPr>
              <a:t> and allows you to decide whether they are public or private for free.</a:t>
            </a:r>
            <a:endParaRPr sz="1800">
              <a:latin typeface="Lato"/>
              <a:ea typeface="Lato"/>
              <a:cs typeface="Lato"/>
              <a:sym typeface="Lato"/>
            </a:endParaRPr>
          </a:p>
        </p:txBody>
      </p:sp>
      <p:grpSp>
        <p:nvGrpSpPr>
          <p:cNvPr id="514" name="Shape 514"/>
          <p:cNvGrpSpPr/>
          <p:nvPr/>
        </p:nvGrpSpPr>
        <p:grpSpPr>
          <a:xfrm>
            <a:off x="858050" y="89102"/>
            <a:ext cx="10470300" cy="653886"/>
            <a:chOff x="1692338" y="178204"/>
            <a:chExt cx="20940600" cy="1307772"/>
          </a:xfrm>
        </p:grpSpPr>
        <p:sp>
          <p:nvSpPr>
            <p:cNvPr id="515" name="Shape 515"/>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Gitlab</a:t>
              </a:r>
              <a:endParaRPr b="1" sz="3600">
                <a:solidFill>
                  <a:srgbClr val="17959F"/>
                </a:solidFill>
                <a:latin typeface="Lato"/>
                <a:ea typeface="Lato"/>
                <a:cs typeface="Lato"/>
                <a:sym typeface="Lato"/>
              </a:endParaRPr>
            </a:p>
          </p:txBody>
        </p:sp>
        <p:sp>
          <p:nvSpPr>
            <p:cNvPr id="516" name="Shape 516"/>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517" name="Shape 517"/>
          <p:cNvPicPr preferRelativeResize="0"/>
          <p:nvPr/>
        </p:nvPicPr>
        <p:blipFill>
          <a:blip r:embed="rId3">
            <a:alphaModFix/>
          </a:blip>
          <a:stretch>
            <a:fillRect/>
          </a:stretch>
        </p:blipFill>
        <p:spPr>
          <a:xfrm>
            <a:off x="8470850" y="2202776"/>
            <a:ext cx="2857500" cy="2857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Shape 522"/>
          <p:cNvSpPr txBox="1"/>
          <p:nvPr/>
        </p:nvSpPr>
        <p:spPr>
          <a:xfrm>
            <a:off x="233325" y="1391275"/>
            <a:ext cx="8507700" cy="4480500"/>
          </a:xfrm>
          <a:prstGeom prst="rect">
            <a:avLst/>
          </a:prstGeom>
          <a:noFill/>
          <a:ln>
            <a:noFill/>
          </a:ln>
        </p:spPr>
        <p:txBody>
          <a:bodyPr anchorCtr="0" anchor="t" bIns="45700" lIns="91400" spcFirstLastPara="1" rIns="91400" wrap="square" tIns="45700">
            <a:noAutofit/>
          </a:bodyPr>
          <a:lstStyle/>
          <a:p>
            <a:pPr indent="0" lvl="0" marL="0" marR="0" rtl="0" algn="just">
              <a:lnSpc>
                <a:spcPct val="150000"/>
              </a:lnSpc>
              <a:spcBef>
                <a:spcPts val="0"/>
              </a:spcBef>
              <a:spcAft>
                <a:spcPts val="0"/>
              </a:spcAft>
              <a:buNone/>
            </a:pPr>
            <a:r>
              <a:rPr lang="en-US" sz="1800">
                <a:latin typeface="Lato"/>
                <a:ea typeface="Lato"/>
                <a:cs typeface="Lato"/>
                <a:sym typeface="Lato"/>
              </a:rPr>
              <a:t>With Gitlab, you can:  </a:t>
            </a:r>
            <a:endParaRPr sz="1800">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Get your best ideas into development. </a:t>
            </a:r>
            <a:endParaRPr sz="1800">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Securely write and manage code and project data.</a:t>
            </a:r>
            <a:endParaRPr sz="1800">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Spot errors sooner, improve security and shorten feedback cycles with built-in static code analysis, code testing, code quality, dependency checking and review apps</a:t>
            </a:r>
            <a:endParaRPr sz="1800">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Manage custom container images with ease.</a:t>
            </a:r>
            <a:endParaRPr sz="1800">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Minimize complexity with built-in Continuous Delivery.</a:t>
            </a:r>
            <a:endParaRPr sz="1800">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Automate configuration management</a:t>
            </a:r>
            <a:endParaRPr sz="1800">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Monitor and manage application performance.</a:t>
            </a:r>
            <a:endParaRPr sz="1800">
              <a:latin typeface="Lato"/>
              <a:ea typeface="Lato"/>
              <a:cs typeface="Lato"/>
              <a:sym typeface="Lato"/>
            </a:endParaRPr>
          </a:p>
        </p:txBody>
      </p:sp>
      <p:grpSp>
        <p:nvGrpSpPr>
          <p:cNvPr id="523" name="Shape 523"/>
          <p:cNvGrpSpPr/>
          <p:nvPr/>
        </p:nvGrpSpPr>
        <p:grpSpPr>
          <a:xfrm>
            <a:off x="858050" y="89102"/>
            <a:ext cx="10470300" cy="653886"/>
            <a:chOff x="1692338" y="178204"/>
            <a:chExt cx="20940600" cy="1307772"/>
          </a:xfrm>
        </p:grpSpPr>
        <p:sp>
          <p:nvSpPr>
            <p:cNvPr id="524" name="Shape 524"/>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Gitlab</a:t>
              </a:r>
              <a:endParaRPr b="1" sz="3600">
                <a:solidFill>
                  <a:srgbClr val="17959F"/>
                </a:solidFill>
                <a:latin typeface="Lato"/>
                <a:ea typeface="Lato"/>
                <a:cs typeface="Lato"/>
                <a:sym typeface="Lato"/>
              </a:endParaRPr>
            </a:p>
          </p:txBody>
        </p:sp>
        <p:sp>
          <p:nvSpPr>
            <p:cNvPr id="525" name="Shape 525"/>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526" name="Shape 526"/>
          <p:cNvPicPr preferRelativeResize="0"/>
          <p:nvPr/>
        </p:nvPicPr>
        <p:blipFill>
          <a:blip r:embed="rId3">
            <a:alphaModFix/>
          </a:blip>
          <a:stretch>
            <a:fillRect/>
          </a:stretch>
        </p:blipFill>
        <p:spPr>
          <a:xfrm>
            <a:off x="8935600" y="2000251"/>
            <a:ext cx="2857500" cy="2857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cxnSp>
        <p:nvCxnSpPr>
          <p:cNvPr id="532" name="Shape 532"/>
          <p:cNvCxnSpPr/>
          <p:nvPr/>
        </p:nvCxnSpPr>
        <p:spPr>
          <a:xfrm>
            <a:off x="5805926" y="4129382"/>
            <a:ext cx="596400" cy="0"/>
          </a:xfrm>
          <a:prstGeom prst="straightConnector1">
            <a:avLst/>
          </a:prstGeom>
          <a:noFill/>
          <a:ln cap="flat" cmpd="sng" w="57150">
            <a:solidFill>
              <a:schemeClr val="accent1"/>
            </a:solidFill>
            <a:prstDash val="solid"/>
            <a:miter lim="800000"/>
            <a:headEnd len="sm" w="sm" type="none"/>
            <a:tailEnd len="sm" w="sm" type="none"/>
          </a:ln>
        </p:spPr>
      </p:cxnSp>
      <p:sp>
        <p:nvSpPr>
          <p:cNvPr id="533" name="Shape 533"/>
          <p:cNvSpPr txBox="1"/>
          <p:nvPr/>
        </p:nvSpPr>
        <p:spPr>
          <a:xfrm>
            <a:off x="1488475" y="3147950"/>
            <a:ext cx="9231300" cy="78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lang="en-US" sz="4200">
                <a:solidFill>
                  <a:srgbClr val="445469"/>
                </a:solidFill>
                <a:latin typeface="Lato Black"/>
                <a:ea typeface="Lato Black"/>
                <a:cs typeface="Lato Black"/>
                <a:sym typeface="Lato Black"/>
              </a:rPr>
              <a:t>Git - Tutorial</a:t>
            </a:r>
            <a:endParaRPr b="1" sz="4200">
              <a:solidFill>
                <a:srgbClr val="445469"/>
              </a:solidFill>
              <a:latin typeface="Lato Black"/>
              <a:ea typeface="Lato Black"/>
              <a:cs typeface="Lato Black"/>
              <a:sym typeface="Lato Black"/>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Shape 539"/>
          <p:cNvSpPr txBox="1"/>
          <p:nvPr/>
        </p:nvSpPr>
        <p:spPr>
          <a:xfrm>
            <a:off x="1488475" y="3147950"/>
            <a:ext cx="9231300" cy="78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lang="en-US" sz="4200">
                <a:solidFill>
                  <a:srgbClr val="445469"/>
                </a:solidFill>
                <a:latin typeface="Lato Black"/>
                <a:ea typeface="Lato Black"/>
                <a:cs typeface="Lato Black"/>
                <a:sym typeface="Lato Black"/>
              </a:rPr>
              <a:t>Git - Installation</a:t>
            </a:r>
            <a:endParaRPr b="1" sz="4200">
              <a:solidFill>
                <a:srgbClr val="445469"/>
              </a:solidFill>
              <a:latin typeface="Lato Black"/>
              <a:ea typeface="Lato Black"/>
              <a:cs typeface="Lato Black"/>
              <a:sym typeface="Lato Black"/>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Shape 544"/>
          <p:cNvSpPr txBox="1"/>
          <p:nvPr/>
        </p:nvSpPr>
        <p:spPr>
          <a:xfrm>
            <a:off x="377750" y="5255925"/>
            <a:ext cx="11430900" cy="1391400"/>
          </a:xfrm>
          <a:prstGeom prst="rect">
            <a:avLst/>
          </a:prstGeom>
          <a:noFill/>
          <a:ln>
            <a:noFill/>
          </a:ln>
        </p:spPr>
        <p:txBody>
          <a:bodyPr anchorCtr="0" anchor="t" bIns="45700" lIns="91400" spcFirstLastPara="1" rIns="91400" wrap="square" tIns="45700">
            <a:noAutofit/>
          </a:bodyPr>
          <a:lstStyle/>
          <a:p>
            <a:pPr indent="0" lvl="0" marL="0" marR="0" rtl="0" algn="just">
              <a:lnSpc>
                <a:spcPct val="150000"/>
              </a:lnSpc>
              <a:spcBef>
                <a:spcPts val="0"/>
              </a:spcBef>
              <a:spcAft>
                <a:spcPts val="0"/>
              </a:spcAft>
              <a:buNone/>
            </a:pPr>
            <a:r>
              <a:rPr lang="en-US" sz="1800">
                <a:latin typeface="Lato"/>
                <a:ea typeface="Lato"/>
                <a:cs typeface="Lato"/>
                <a:sym typeface="Lato"/>
              </a:rPr>
              <a:t>One of the best ways to install Git is by using </a:t>
            </a:r>
            <a:r>
              <a:rPr b="1" lang="en-US" sz="1800">
                <a:latin typeface="Lato"/>
                <a:ea typeface="Lato"/>
                <a:cs typeface="Lato"/>
                <a:sym typeface="Lato"/>
              </a:rPr>
              <a:t>Git for Windows stand-alone installer.</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Go to the following website: </a:t>
            </a:r>
            <a:r>
              <a:rPr lang="en-US" sz="1800" u="sng">
                <a:solidFill>
                  <a:schemeClr val="hlink"/>
                </a:solidFill>
                <a:latin typeface="Lato"/>
                <a:ea typeface="Lato"/>
                <a:cs typeface="Lato"/>
                <a:sym typeface="Lato"/>
                <a:hlinkClick r:id="rId3"/>
              </a:rPr>
              <a:t>https://git-scm.com/download/win</a:t>
            </a:r>
            <a:r>
              <a:rPr lang="en-US" sz="1800">
                <a:latin typeface="Lato"/>
                <a:ea typeface="Lato"/>
                <a:cs typeface="Lato"/>
                <a:sym typeface="Lato"/>
              </a:rPr>
              <a:t>.</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If the download doesn’t start automatically, then click on “click here to download automatically”.</a:t>
            </a:r>
            <a:endParaRPr sz="1800">
              <a:latin typeface="Lato"/>
              <a:ea typeface="Lato"/>
              <a:cs typeface="Lato"/>
              <a:sym typeface="Lato"/>
            </a:endParaRPr>
          </a:p>
        </p:txBody>
      </p:sp>
      <p:grpSp>
        <p:nvGrpSpPr>
          <p:cNvPr id="545" name="Shape 545"/>
          <p:cNvGrpSpPr/>
          <p:nvPr/>
        </p:nvGrpSpPr>
        <p:grpSpPr>
          <a:xfrm>
            <a:off x="858050" y="89102"/>
            <a:ext cx="10470300" cy="653886"/>
            <a:chOff x="1692338" y="178204"/>
            <a:chExt cx="20940600" cy="1307772"/>
          </a:xfrm>
        </p:grpSpPr>
        <p:sp>
          <p:nvSpPr>
            <p:cNvPr id="546" name="Shape 546"/>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Installing Git</a:t>
              </a:r>
              <a:endParaRPr b="1" sz="3600">
                <a:solidFill>
                  <a:srgbClr val="17959F"/>
                </a:solidFill>
                <a:latin typeface="Lato"/>
                <a:ea typeface="Lato"/>
                <a:cs typeface="Lato"/>
                <a:sym typeface="Lato"/>
              </a:endParaRPr>
            </a:p>
          </p:txBody>
        </p:sp>
        <p:sp>
          <p:nvSpPr>
            <p:cNvPr id="547" name="Shape 547"/>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548" name="Shape 548"/>
          <p:cNvPicPr preferRelativeResize="0"/>
          <p:nvPr/>
        </p:nvPicPr>
        <p:blipFill rotWithShape="1">
          <a:blip r:embed="rId4">
            <a:alphaModFix/>
          </a:blip>
          <a:srcRect b="8332" l="0" r="20242" t="0"/>
          <a:stretch/>
        </p:blipFill>
        <p:spPr>
          <a:xfrm>
            <a:off x="2920832" y="875025"/>
            <a:ext cx="6158768" cy="3999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Shape 553"/>
          <p:cNvSpPr txBox="1"/>
          <p:nvPr/>
        </p:nvSpPr>
        <p:spPr>
          <a:xfrm>
            <a:off x="251275" y="3009745"/>
            <a:ext cx="5707200" cy="8385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Run the downloaded executable.</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Click on “Run” if you see a security warning.</a:t>
            </a:r>
            <a:endParaRPr sz="1800">
              <a:latin typeface="Lato"/>
              <a:ea typeface="Lato"/>
              <a:cs typeface="Lato"/>
              <a:sym typeface="Lato"/>
            </a:endParaRPr>
          </a:p>
        </p:txBody>
      </p:sp>
      <p:grpSp>
        <p:nvGrpSpPr>
          <p:cNvPr id="554" name="Shape 554"/>
          <p:cNvGrpSpPr/>
          <p:nvPr/>
        </p:nvGrpSpPr>
        <p:grpSpPr>
          <a:xfrm>
            <a:off x="858050" y="89102"/>
            <a:ext cx="10470300" cy="653886"/>
            <a:chOff x="1692338" y="178204"/>
            <a:chExt cx="20940600" cy="1307772"/>
          </a:xfrm>
        </p:grpSpPr>
        <p:sp>
          <p:nvSpPr>
            <p:cNvPr id="555" name="Shape 555"/>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Installing Git</a:t>
              </a:r>
              <a:endParaRPr b="1" sz="3600">
                <a:solidFill>
                  <a:srgbClr val="17959F"/>
                </a:solidFill>
                <a:latin typeface="Lato"/>
                <a:ea typeface="Lato"/>
                <a:cs typeface="Lato"/>
                <a:sym typeface="Lato"/>
              </a:endParaRPr>
            </a:p>
          </p:txBody>
        </p:sp>
        <p:sp>
          <p:nvSpPr>
            <p:cNvPr id="556" name="Shape 556"/>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557" name="Shape 557"/>
          <p:cNvPicPr preferRelativeResize="0"/>
          <p:nvPr/>
        </p:nvPicPr>
        <p:blipFill>
          <a:blip r:embed="rId3">
            <a:alphaModFix/>
          </a:blip>
          <a:stretch>
            <a:fillRect/>
          </a:stretch>
        </p:blipFill>
        <p:spPr>
          <a:xfrm>
            <a:off x="6300375" y="1667579"/>
            <a:ext cx="5027968" cy="371482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Shape 562"/>
          <p:cNvSpPr txBox="1"/>
          <p:nvPr/>
        </p:nvSpPr>
        <p:spPr>
          <a:xfrm>
            <a:off x="209100" y="2724074"/>
            <a:ext cx="5707200" cy="24006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Go through the default installation process until you get to </a:t>
            </a:r>
            <a:r>
              <a:rPr b="1" lang="en-US" sz="1800">
                <a:solidFill>
                  <a:srgbClr val="F20253"/>
                </a:solidFill>
                <a:latin typeface="Lato"/>
                <a:ea typeface="Lato"/>
                <a:cs typeface="Lato"/>
                <a:sym typeface="Lato"/>
              </a:rPr>
              <a:t>“Choosing the default editor used by Git”</a:t>
            </a:r>
            <a:r>
              <a:rPr lang="en-US" sz="1800">
                <a:latin typeface="Lato"/>
                <a:ea typeface="Lato"/>
                <a:cs typeface="Lato"/>
                <a:sym typeface="Lato"/>
              </a:rPr>
              <a:t>.</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The default “Use Vim” maybe too hard to use for you if you don’t already know Vim. </a:t>
            </a:r>
            <a:r>
              <a:rPr b="1" lang="en-US" sz="1800">
                <a:solidFill>
                  <a:srgbClr val="F20253"/>
                </a:solidFill>
                <a:latin typeface="Lato"/>
                <a:ea typeface="Lato"/>
                <a:cs typeface="Lato"/>
                <a:sym typeface="Lato"/>
              </a:rPr>
              <a:t>Choose Nano or Notepad++ which are easier to use</a:t>
            </a:r>
            <a:r>
              <a:rPr lang="en-US" sz="1800">
                <a:latin typeface="Lato"/>
                <a:ea typeface="Lato"/>
                <a:cs typeface="Lato"/>
                <a:sym typeface="Lato"/>
              </a:rPr>
              <a:t>.</a:t>
            </a:r>
            <a:endParaRPr sz="1800">
              <a:latin typeface="Lato"/>
              <a:ea typeface="Lato"/>
              <a:cs typeface="Lato"/>
              <a:sym typeface="Lato"/>
            </a:endParaRPr>
          </a:p>
        </p:txBody>
      </p:sp>
      <p:grpSp>
        <p:nvGrpSpPr>
          <p:cNvPr id="563" name="Shape 563"/>
          <p:cNvGrpSpPr/>
          <p:nvPr/>
        </p:nvGrpSpPr>
        <p:grpSpPr>
          <a:xfrm>
            <a:off x="858050" y="89102"/>
            <a:ext cx="10470300" cy="653886"/>
            <a:chOff x="1692338" y="178204"/>
            <a:chExt cx="20940600" cy="1307772"/>
          </a:xfrm>
        </p:grpSpPr>
        <p:sp>
          <p:nvSpPr>
            <p:cNvPr id="564" name="Shape 564"/>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Installing Git</a:t>
              </a:r>
              <a:endParaRPr b="1" sz="3600">
                <a:solidFill>
                  <a:srgbClr val="17959F"/>
                </a:solidFill>
                <a:latin typeface="Lato"/>
                <a:ea typeface="Lato"/>
                <a:cs typeface="Lato"/>
                <a:sym typeface="Lato"/>
              </a:endParaRPr>
            </a:p>
          </p:txBody>
        </p:sp>
        <p:sp>
          <p:nvSpPr>
            <p:cNvPr id="565" name="Shape 565"/>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566" name="Shape 566"/>
          <p:cNvPicPr preferRelativeResize="0"/>
          <p:nvPr/>
        </p:nvPicPr>
        <p:blipFill>
          <a:blip r:embed="rId3">
            <a:alphaModFix/>
          </a:blip>
          <a:stretch>
            <a:fillRect/>
          </a:stretch>
        </p:blipFill>
        <p:spPr>
          <a:xfrm>
            <a:off x="6110875" y="1638376"/>
            <a:ext cx="5848350" cy="4572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Shape 571"/>
          <p:cNvSpPr txBox="1"/>
          <p:nvPr/>
        </p:nvSpPr>
        <p:spPr>
          <a:xfrm>
            <a:off x="251250" y="2927712"/>
            <a:ext cx="5707200" cy="12249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Clr>
                <a:srgbClr val="F20253"/>
              </a:buClr>
              <a:buSzPts val="1800"/>
              <a:buFont typeface="Lato"/>
              <a:buChar char="●"/>
            </a:pPr>
            <a:r>
              <a:rPr b="1" lang="en-US" sz="1800">
                <a:solidFill>
                  <a:srgbClr val="F20253"/>
                </a:solidFill>
                <a:latin typeface="Lato"/>
                <a:ea typeface="Lato"/>
                <a:cs typeface="Lato"/>
                <a:sym typeface="Lato"/>
              </a:rPr>
              <a:t> Choose “Use Git and optional Unix Tools”. </a:t>
            </a:r>
            <a:endParaRPr b="1" sz="1800">
              <a:solidFill>
                <a:srgbClr val="F20253"/>
              </a:solidFill>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This will provide you Unix commands like “ls” and “cat”.</a:t>
            </a:r>
            <a:endParaRPr sz="1800">
              <a:latin typeface="Lato"/>
              <a:ea typeface="Lato"/>
              <a:cs typeface="Lato"/>
              <a:sym typeface="Lato"/>
            </a:endParaRPr>
          </a:p>
        </p:txBody>
      </p:sp>
      <p:grpSp>
        <p:nvGrpSpPr>
          <p:cNvPr id="572" name="Shape 572"/>
          <p:cNvGrpSpPr/>
          <p:nvPr/>
        </p:nvGrpSpPr>
        <p:grpSpPr>
          <a:xfrm>
            <a:off x="858050" y="89102"/>
            <a:ext cx="10470300" cy="653886"/>
            <a:chOff x="1692338" y="178204"/>
            <a:chExt cx="20940600" cy="1307772"/>
          </a:xfrm>
        </p:grpSpPr>
        <p:sp>
          <p:nvSpPr>
            <p:cNvPr id="573" name="Shape 573"/>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Installing Git</a:t>
              </a:r>
              <a:endParaRPr b="1" sz="3600">
                <a:solidFill>
                  <a:srgbClr val="17959F"/>
                </a:solidFill>
                <a:latin typeface="Lato"/>
                <a:ea typeface="Lato"/>
                <a:cs typeface="Lato"/>
                <a:sym typeface="Lato"/>
              </a:endParaRPr>
            </a:p>
          </p:txBody>
        </p:sp>
        <p:sp>
          <p:nvSpPr>
            <p:cNvPr id="574" name="Shape 574"/>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575" name="Shape 575"/>
          <p:cNvPicPr preferRelativeResize="0"/>
          <p:nvPr/>
        </p:nvPicPr>
        <p:blipFill>
          <a:blip r:embed="rId3">
            <a:alphaModFix/>
          </a:blip>
          <a:stretch>
            <a:fillRect/>
          </a:stretch>
        </p:blipFill>
        <p:spPr>
          <a:xfrm>
            <a:off x="6167075" y="1258926"/>
            <a:ext cx="5867400" cy="4562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nvSpPr>
        <p:spPr>
          <a:xfrm>
            <a:off x="301100" y="4469250"/>
            <a:ext cx="11426700" cy="20190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Clr>
                <a:srgbClr val="F20253"/>
              </a:buClr>
              <a:buSzPts val="1800"/>
              <a:buFont typeface="Lato"/>
              <a:buChar char="●"/>
            </a:pPr>
            <a:r>
              <a:rPr b="1" lang="en-US" sz="1800">
                <a:solidFill>
                  <a:srgbClr val="F20253"/>
                </a:solidFill>
                <a:latin typeface="Lato"/>
                <a:ea typeface="Lato"/>
                <a:cs typeface="Lato"/>
                <a:sym typeface="Lato"/>
              </a:rPr>
              <a:t>You can think of a version control system (short: "VCS") as a kind of "database".</a:t>
            </a:r>
            <a:endParaRPr b="1" sz="1800">
              <a:solidFill>
                <a:srgbClr val="F20253"/>
              </a:solidFill>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It </a:t>
            </a:r>
            <a:r>
              <a:rPr b="1" lang="en-US" sz="1800">
                <a:solidFill>
                  <a:srgbClr val="F20253"/>
                </a:solidFill>
                <a:latin typeface="Lato"/>
                <a:ea typeface="Lato"/>
                <a:cs typeface="Lato"/>
                <a:sym typeface="Lato"/>
              </a:rPr>
              <a:t>lets you save a snapshot of your complete project at any time</a:t>
            </a:r>
            <a:r>
              <a:rPr lang="en-US" sz="1800">
                <a:latin typeface="Lato"/>
                <a:ea typeface="Lato"/>
                <a:cs typeface="Lato"/>
                <a:sym typeface="Lato"/>
              </a:rPr>
              <a:t> you want.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When you later take a look at an older snapshot (let's start calling it "version"), your VCS </a:t>
            </a:r>
            <a:r>
              <a:rPr b="1" lang="en-US" sz="1800">
                <a:solidFill>
                  <a:srgbClr val="008080"/>
                </a:solidFill>
                <a:latin typeface="Lato"/>
                <a:ea typeface="Lato"/>
                <a:cs typeface="Lato"/>
                <a:sym typeface="Lato"/>
              </a:rPr>
              <a:t>shows you exactly how it differed from the previous one</a:t>
            </a:r>
            <a:r>
              <a:rPr lang="en-US" sz="1800">
                <a:latin typeface="Lato"/>
                <a:ea typeface="Lato"/>
                <a:cs typeface="Lato"/>
                <a:sym typeface="Lato"/>
              </a:rPr>
              <a:t>.</a:t>
            </a:r>
            <a:endParaRPr sz="1800">
              <a:latin typeface="Lato"/>
              <a:ea typeface="Lato"/>
              <a:cs typeface="Lato"/>
              <a:sym typeface="Lato"/>
            </a:endParaRPr>
          </a:p>
        </p:txBody>
      </p:sp>
      <p:sp>
        <p:nvSpPr>
          <p:cNvPr id="338" name="Shape 338"/>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339" name="Shape 339"/>
          <p:cNvGrpSpPr/>
          <p:nvPr/>
        </p:nvGrpSpPr>
        <p:grpSpPr>
          <a:xfrm>
            <a:off x="858043" y="241509"/>
            <a:ext cx="10470300" cy="730079"/>
            <a:chOff x="1692324" y="483017"/>
            <a:chExt cx="20940600" cy="1460159"/>
          </a:xfrm>
        </p:grpSpPr>
        <p:sp>
          <p:nvSpPr>
            <p:cNvPr id="340" name="Shape 340"/>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What is Version Control?</a:t>
              </a:r>
              <a:endParaRPr b="1" sz="4400">
                <a:solidFill>
                  <a:srgbClr val="17959F"/>
                </a:solidFill>
                <a:latin typeface="Lato"/>
                <a:ea typeface="Lato"/>
                <a:cs typeface="Lato"/>
                <a:sym typeface="Lato"/>
              </a:endParaRPr>
            </a:p>
          </p:txBody>
        </p:sp>
        <p:sp>
          <p:nvSpPr>
            <p:cNvPr id="341" name="Shape 341"/>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342" name="Shape 342"/>
          <p:cNvPicPr preferRelativeResize="0"/>
          <p:nvPr/>
        </p:nvPicPr>
        <p:blipFill>
          <a:blip r:embed="rId3">
            <a:alphaModFix/>
          </a:blip>
          <a:stretch>
            <a:fillRect/>
          </a:stretch>
        </p:blipFill>
        <p:spPr>
          <a:xfrm>
            <a:off x="2864650" y="1106075"/>
            <a:ext cx="6457099" cy="32285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Shape 580"/>
          <p:cNvSpPr txBox="1"/>
          <p:nvPr/>
        </p:nvSpPr>
        <p:spPr>
          <a:xfrm>
            <a:off x="251250" y="3157205"/>
            <a:ext cx="5707200" cy="7659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 Choose “Use Windows’ default console window. </a:t>
            </a:r>
            <a:endParaRPr sz="1800">
              <a:latin typeface="Lato"/>
              <a:ea typeface="Lato"/>
              <a:cs typeface="Lato"/>
              <a:sym typeface="Lato"/>
            </a:endParaRPr>
          </a:p>
        </p:txBody>
      </p:sp>
      <p:grpSp>
        <p:nvGrpSpPr>
          <p:cNvPr id="581" name="Shape 581"/>
          <p:cNvGrpSpPr/>
          <p:nvPr/>
        </p:nvGrpSpPr>
        <p:grpSpPr>
          <a:xfrm>
            <a:off x="858050" y="89102"/>
            <a:ext cx="10470300" cy="653886"/>
            <a:chOff x="1692338" y="178204"/>
            <a:chExt cx="20940600" cy="1307772"/>
          </a:xfrm>
        </p:grpSpPr>
        <p:sp>
          <p:nvSpPr>
            <p:cNvPr id="582" name="Shape 582"/>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Installing Git</a:t>
              </a:r>
              <a:endParaRPr b="1" sz="3600">
                <a:solidFill>
                  <a:srgbClr val="17959F"/>
                </a:solidFill>
                <a:latin typeface="Lato"/>
                <a:ea typeface="Lato"/>
                <a:cs typeface="Lato"/>
                <a:sym typeface="Lato"/>
              </a:endParaRPr>
            </a:p>
          </p:txBody>
        </p:sp>
        <p:sp>
          <p:nvSpPr>
            <p:cNvPr id="583" name="Shape 583"/>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584" name="Shape 584"/>
          <p:cNvPicPr preferRelativeResize="0"/>
          <p:nvPr/>
        </p:nvPicPr>
        <p:blipFill>
          <a:blip r:embed="rId3">
            <a:alphaModFix/>
          </a:blip>
          <a:stretch>
            <a:fillRect/>
          </a:stretch>
        </p:blipFill>
        <p:spPr>
          <a:xfrm>
            <a:off x="6054625" y="1273201"/>
            <a:ext cx="5848350" cy="4533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Shape 589"/>
          <p:cNvSpPr txBox="1"/>
          <p:nvPr/>
        </p:nvSpPr>
        <p:spPr>
          <a:xfrm>
            <a:off x="251250" y="3157205"/>
            <a:ext cx="5707200" cy="7659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Click on “Install”.</a:t>
            </a:r>
            <a:endParaRPr sz="1800">
              <a:latin typeface="Lato"/>
              <a:ea typeface="Lato"/>
              <a:cs typeface="Lato"/>
              <a:sym typeface="Lato"/>
            </a:endParaRPr>
          </a:p>
        </p:txBody>
      </p:sp>
      <p:grpSp>
        <p:nvGrpSpPr>
          <p:cNvPr id="590" name="Shape 590"/>
          <p:cNvGrpSpPr/>
          <p:nvPr/>
        </p:nvGrpSpPr>
        <p:grpSpPr>
          <a:xfrm>
            <a:off x="858050" y="89102"/>
            <a:ext cx="10470300" cy="653886"/>
            <a:chOff x="1692338" y="178204"/>
            <a:chExt cx="20940600" cy="1307772"/>
          </a:xfrm>
        </p:grpSpPr>
        <p:sp>
          <p:nvSpPr>
            <p:cNvPr id="591" name="Shape 591"/>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Installing Git</a:t>
              </a:r>
              <a:endParaRPr b="1" sz="3600">
                <a:solidFill>
                  <a:srgbClr val="17959F"/>
                </a:solidFill>
                <a:latin typeface="Lato"/>
                <a:ea typeface="Lato"/>
                <a:cs typeface="Lato"/>
                <a:sym typeface="Lato"/>
              </a:endParaRPr>
            </a:p>
          </p:txBody>
        </p:sp>
        <p:sp>
          <p:nvSpPr>
            <p:cNvPr id="592" name="Shape 592"/>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593" name="Shape 593"/>
          <p:cNvPicPr preferRelativeResize="0"/>
          <p:nvPr/>
        </p:nvPicPr>
        <p:blipFill>
          <a:blip r:embed="rId3">
            <a:alphaModFix/>
          </a:blip>
          <a:stretch>
            <a:fillRect/>
          </a:stretch>
        </p:blipFill>
        <p:spPr>
          <a:xfrm>
            <a:off x="6124900" y="1287488"/>
            <a:ext cx="5905500" cy="45053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Shape 598"/>
          <p:cNvSpPr txBox="1"/>
          <p:nvPr/>
        </p:nvSpPr>
        <p:spPr>
          <a:xfrm>
            <a:off x="251250" y="3157205"/>
            <a:ext cx="5707200" cy="7659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Click on “Finish”</a:t>
            </a:r>
            <a:endParaRPr sz="1800">
              <a:latin typeface="Lato"/>
              <a:ea typeface="Lato"/>
              <a:cs typeface="Lato"/>
              <a:sym typeface="Lato"/>
            </a:endParaRPr>
          </a:p>
        </p:txBody>
      </p:sp>
      <p:grpSp>
        <p:nvGrpSpPr>
          <p:cNvPr id="599" name="Shape 599"/>
          <p:cNvGrpSpPr/>
          <p:nvPr/>
        </p:nvGrpSpPr>
        <p:grpSpPr>
          <a:xfrm>
            <a:off x="858050" y="89102"/>
            <a:ext cx="10470300" cy="653886"/>
            <a:chOff x="1692338" y="178204"/>
            <a:chExt cx="20940600" cy="1307772"/>
          </a:xfrm>
        </p:grpSpPr>
        <p:sp>
          <p:nvSpPr>
            <p:cNvPr id="600" name="Shape 600"/>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Installing Git</a:t>
              </a:r>
              <a:endParaRPr b="1" sz="3600">
                <a:solidFill>
                  <a:srgbClr val="17959F"/>
                </a:solidFill>
                <a:latin typeface="Lato"/>
                <a:ea typeface="Lato"/>
                <a:cs typeface="Lato"/>
                <a:sym typeface="Lato"/>
              </a:endParaRPr>
            </a:p>
          </p:txBody>
        </p:sp>
        <p:sp>
          <p:nvSpPr>
            <p:cNvPr id="601" name="Shape 601"/>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602" name="Shape 602"/>
          <p:cNvPicPr preferRelativeResize="0"/>
          <p:nvPr/>
        </p:nvPicPr>
        <p:blipFill>
          <a:blip r:embed="rId3">
            <a:alphaModFix/>
          </a:blip>
          <a:stretch>
            <a:fillRect/>
          </a:stretch>
        </p:blipFill>
        <p:spPr>
          <a:xfrm>
            <a:off x="6110850" y="1638376"/>
            <a:ext cx="5848350" cy="4505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Shape 607"/>
          <p:cNvSpPr txBox="1"/>
          <p:nvPr/>
        </p:nvSpPr>
        <p:spPr>
          <a:xfrm>
            <a:off x="293425" y="1573975"/>
            <a:ext cx="4962600" cy="34851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Once your Git is installed, </a:t>
            </a:r>
            <a:r>
              <a:rPr b="1" lang="en-US" sz="1800">
                <a:solidFill>
                  <a:srgbClr val="F20253"/>
                </a:solidFill>
                <a:latin typeface="Lato"/>
                <a:ea typeface="Lato"/>
                <a:cs typeface="Lato"/>
                <a:sym typeface="Lato"/>
              </a:rPr>
              <a:t>Open a Command Prompt</a:t>
            </a:r>
            <a:r>
              <a:rPr lang="en-US" sz="1800">
                <a:latin typeface="Lato"/>
                <a:ea typeface="Lato"/>
                <a:cs typeface="Lato"/>
                <a:sym typeface="Lato"/>
              </a:rPr>
              <a:t> (or Git Bash if during installation you elected not to use Git from the Windows Command Prompt).</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b="1" lang="en-US" sz="1800">
                <a:solidFill>
                  <a:srgbClr val="F20253"/>
                </a:solidFill>
                <a:latin typeface="Lato"/>
                <a:ea typeface="Lato"/>
                <a:cs typeface="Lato"/>
                <a:sym typeface="Lato"/>
              </a:rPr>
              <a:t>Run the commands shown to configure your Git username and email.</a:t>
            </a:r>
            <a:r>
              <a:rPr lang="en-US" sz="1800">
                <a:latin typeface="Lato"/>
                <a:ea typeface="Lato"/>
                <a:cs typeface="Lato"/>
                <a:sym typeface="Lato"/>
              </a:rPr>
              <a:t>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Replace Emma's name with your own.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These details will be associated with any commits that you create,</a:t>
            </a:r>
            <a:endParaRPr sz="1800">
              <a:latin typeface="Lato"/>
              <a:ea typeface="Lato"/>
              <a:cs typeface="Lato"/>
              <a:sym typeface="Lato"/>
            </a:endParaRPr>
          </a:p>
        </p:txBody>
      </p:sp>
      <p:grpSp>
        <p:nvGrpSpPr>
          <p:cNvPr id="608" name="Shape 608"/>
          <p:cNvGrpSpPr/>
          <p:nvPr/>
        </p:nvGrpSpPr>
        <p:grpSpPr>
          <a:xfrm>
            <a:off x="858050" y="89102"/>
            <a:ext cx="10470300" cy="653886"/>
            <a:chOff x="1692338" y="178204"/>
            <a:chExt cx="20940600" cy="1307772"/>
          </a:xfrm>
        </p:grpSpPr>
        <p:sp>
          <p:nvSpPr>
            <p:cNvPr id="609" name="Shape 609"/>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Setting up global variables</a:t>
              </a:r>
              <a:endParaRPr b="1" sz="3600">
                <a:solidFill>
                  <a:srgbClr val="17959F"/>
                </a:solidFill>
                <a:latin typeface="Lato"/>
                <a:ea typeface="Lato"/>
                <a:cs typeface="Lato"/>
                <a:sym typeface="Lato"/>
              </a:endParaRPr>
            </a:p>
          </p:txBody>
        </p:sp>
        <p:sp>
          <p:nvSpPr>
            <p:cNvPr id="610" name="Shape 610"/>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611" name="Shape 611"/>
          <p:cNvSpPr txBox="1"/>
          <p:nvPr/>
        </p:nvSpPr>
        <p:spPr>
          <a:xfrm>
            <a:off x="6253725" y="2544750"/>
            <a:ext cx="6008400" cy="17685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b="1" lang="en-US" sz="1800">
                <a:solidFill>
                  <a:srgbClr val="F20253"/>
                </a:solidFill>
                <a:latin typeface="Courier New"/>
                <a:ea typeface="Courier New"/>
                <a:cs typeface="Courier New"/>
                <a:sym typeface="Courier New"/>
              </a:rPr>
              <a:t>git config --global user.name "Emma Paris"</a:t>
            </a:r>
            <a:endParaRPr b="1" sz="1800">
              <a:solidFill>
                <a:srgbClr val="F20253"/>
              </a:solidFill>
              <a:latin typeface="Courier New"/>
              <a:ea typeface="Courier New"/>
              <a:cs typeface="Courier New"/>
              <a:sym typeface="Courier New"/>
            </a:endParaRPr>
          </a:p>
          <a:p>
            <a:pPr indent="0" lvl="0" marL="0" marR="0" rtl="0">
              <a:lnSpc>
                <a:spcPct val="150000"/>
              </a:lnSpc>
              <a:spcBef>
                <a:spcPts val="0"/>
              </a:spcBef>
              <a:spcAft>
                <a:spcPts val="0"/>
              </a:spcAft>
              <a:buNone/>
            </a:pPr>
            <a:r>
              <a:t/>
            </a:r>
            <a:endParaRPr b="1" sz="1800">
              <a:solidFill>
                <a:srgbClr val="F20253"/>
              </a:solidFill>
              <a:latin typeface="Courier New"/>
              <a:ea typeface="Courier New"/>
              <a:cs typeface="Courier New"/>
              <a:sym typeface="Courier New"/>
            </a:endParaRPr>
          </a:p>
          <a:p>
            <a:pPr indent="0" lvl="0" marL="0" marR="0" rtl="0">
              <a:lnSpc>
                <a:spcPct val="150000"/>
              </a:lnSpc>
              <a:spcBef>
                <a:spcPts val="0"/>
              </a:spcBef>
              <a:spcAft>
                <a:spcPts val="0"/>
              </a:spcAft>
              <a:buNone/>
            </a:pPr>
            <a:r>
              <a:rPr b="1" lang="en-US" sz="1800">
                <a:solidFill>
                  <a:srgbClr val="F20253"/>
                </a:solidFill>
                <a:latin typeface="Courier New"/>
                <a:ea typeface="Courier New"/>
                <a:cs typeface="Courier New"/>
                <a:sym typeface="Courier New"/>
              </a:rPr>
              <a:t>git config --global user.email "eparis@atlassian.com"</a:t>
            </a:r>
            <a:endParaRPr b="1" sz="1800">
              <a:solidFill>
                <a:srgbClr val="F20253"/>
              </a:solidFill>
              <a:latin typeface="Courier New"/>
              <a:ea typeface="Courier New"/>
              <a:cs typeface="Courier New"/>
              <a:sym typeface="Courier New"/>
            </a:endParaRPr>
          </a:p>
          <a:p>
            <a:pPr indent="0" lvl="0" marL="0" marR="0" rtl="0">
              <a:lnSpc>
                <a:spcPct val="150000"/>
              </a:lnSpc>
              <a:spcBef>
                <a:spcPts val="0"/>
              </a:spcBef>
              <a:spcAft>
                <a:spcPts val="0"/>
              </a:spcAft>
              <a:buNone/>
            </a:pPr>
            <a:r>
              <a:t/>
            </a:r>
            <a:endParaRPr sz="1800">
              <a:solidFill>
                <a:srgbClr val="F20253"/>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Shape 617"/>
          <p:cNvSpPr txBox="1"/>
          <p:nvPr/>
        </p:nvSpPr>
        <p:spPr>
          <a:xfrm>
            <a:off x="1480350" y="3034350"/>
            <a:ext cx="9231300" cy="78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lang="en-US" sz="4200">
                <a:solidFill>
                  <a:srgbClr val="445469"/>
                </a:solidFill>
                <a:latin typeface="Lato Black"/>
                <a:ea typeface="Lato Black"/>
                <a:cs typeface="Lato Black"/>
                <a:sym typeface="Lato Black"/>
              </a:rPr>
              <a:t>Getting Started with Git. </a:t>
            </a:r>
            <a:endParaRPr b="1" sz="4200">
              <a:solidFill>
                <a:srgbClr val="445469"/>
              </a:solidFill>
              <a:latin typeface="Lato Black"/>
              <a:ea typeface="Lato Black"/>
              <a:cs typeface="Lato Black"/>
              <a:sym typeface="Lato Black"/>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Shape 622"/>
          <p:cNvSpPr txBox="1"/>
          <p:nvPr/>
        </p:nvSpPr>
        <p:spPr>
          <a:xfrm>
            <a:off x="293425" y="895400"/>
            <a:ext cx="5656200" cy="5597400"/>
          </a:xfrm>
          <a:prstGeom prst="rect">
            <a:avLst/>
          </a:prstGeom>
          <a:noFill/>
          <a:ln>
            <a:noFill/>
          </a:ln>
        </p:spPr>
        <p:txBody>
          <a:bodyPr anchorCtr="0" anchor="t" bIns="45700" lIns="91400" spcFirstLastPara="1" rIns="91400" wrap="square" tIns="45700">
            <a:noAutofit/>
          </a:bodyPr>
          <a:lstStyle/>
          <a:p>
            <a:pPr indent="0" lvl="0" marL="0" marR="0" rtl="0" algn="just">
              <a:lnSpc>
                <a:spcPct val="100000"/>
              </a:lnSpc>
              <a:spcBef>
                <a:spcPts val="0"/>
              </a:spcBef>
              <a:spcAft>
                <a:spcPts val="0"/>
              </a:spcAft>
              <a:buNone/>
            </a:pPr>
            <a:r>
              <a:rPr lang="en-US" sz="1800">
                <a:latin typeface="Lato"/>
                <a:ea typeface="Lato"/>
                <a:cs typeface="Lato"/>
                <a:sym typeface="Lato"/>
              </a:rPr>
              <a:t>General workflow is as follows:</a:t>
            </a:r>
            <a:endParaRPr sz="1800">
              <a:latin typeface="Lato"/>
              <a:ea typeface="Lato"/>
              <a:cs typeface="Lato"/>
              <a:sym typeface="Lato"/>
            </a:endParaRPr>
          </a:p>
          <a:p>
            <a:pPr indent="0" lvl="0" marL="0" marR="0" rtl="0" algn="just">
              <a:lnSpc>
                <a:spcPct val="100000"/>
              </a:lnSpc>
              <a:spcBef>
                <a:spcPts val="0"/>
              </a:spcBef>
              <a:spcAft>
                <a:spcPts val="0"/>
              </a:spcAft>
              <a:buNone/>
            </a:pPr>
            <a:r>
              <a:t/>
            </a:r>
            <a:endParaRPr sz="1800">
              <a:latin typeface="Lato"/>
              <a:ea typeface="Lato"/>
              <a:cs typeface="Lato"/>
              <a:sym typeface="Lato"/>
            </a:endParaRPr>
          </a:p>
          <a:p>
            <a:pPr indent="-342900" lvl="0" marL="457200" marR="0" rtl="0" algn="just">
              <a:lnSpc>
                <a:spcPct val="100000"/>
              </a:lnSpc>
              <a:spcBef>
                <a:spcPts val="0"/>
              </a:spcBef>
              <a:spcAft>
                <a:spcPts val="0"/>
              </a:spcAft>
              <a:buSzPts val="1800"/>
              <a:buFont typeface="Lato"/>
              <a:buChar char="●"/>
            </a:pPr>
            <a:r>
              <a:rPr lang="en-US" sz="1800">
                <a:latin typeface="Lato"/>
                <a:ea typeface="Lato"/>
                <a:cs typeface="Lato"/>
                <a:sym typeface="Lato"/>
              </a:rPr>
              <a:t>You </a:t>
            </a:r>
            <a:r>
              <a:rPr b="1" lang="en-US" sz="1800">
                <a:solidFill>
                  <a:srgbClr val="008080"/>
                </a:solidFill>
                <a:latin typeface="Lato"/>
                <a:ea typeface="Lato"/>
                <a:cs typeface="Lato"/>
                <a:sym typeface="Lato"/>
              </a:rPr>
              <a:t>clone the Git repository</a:t>
            </a:r>
            <a:r>
              <a:rPr lang="en-US" sz="1800">
                <a:latin typeface="Lato"/>
                <a:ea typeface="Lato"/>
                <a:cs typeface="Lato"/>
                <a:sym typeface="Lato"/>
              </a:rPr>
              <a:t> as a working copy.</a:t>
            </a:r>
            <a:endParaRPr sz="1800">
              <a:latin typeface="Lato"/>
              <a:ea typeface="Lato"/>
              <a:cs typeface="Lato"/>
              <a:sym typeface="Lato"/>
            </a:endParaRPr>
          </a:p>
          <a:p>
            <a:pPr indent="0" lvl="0" marL="0" marR="0" rtl="0" algn="just">
              <a:lnSpc>
                <a:spcPct val="100000"/>
              </a:lnSpc>
              <a:spcBef>
                <a:spcPts val="0"/>
              </a:spcBef>
              <a:spcAft>
                <a:spcPts val="0"/>
              </a:spcAft>
              <a:buNone/>
            </a:pPr>
            <a:r>
              <a:t/>
            </a:r>
            <a:endParaRPr sz="1800">
              <a:latin typeface="Lato"/>
              <a:ea typeface="Lato"/>
              <a:cs typeface="Lato"/>
              <a:sym typeface="Lato"/>
            </a:endParaRPr>
          </a:p>
          <a:p>
            <a:pPr indent="-342900" lvl="0" marL="457200" marR="0" rtl="0" algn="just">
              <a:lnSpc>
                <a:spcPct val="100000"/>
              </a:lnSpc>
              <a:spcBef>
                <a:spcPts val="0"/>
              </a:spcBef>
              <a:spcAft>
                <a:spcPts val="0"/>
              </a:spcAft>
              <a:buSzPts val="1800"/>
              <a:buFont typeface="Lato"/>
              <a:buChar char="●"/>
            </a:pPr>
            <a:r>
              <a:rPr lang="en-US" sz="1800">
                <a:latin typeface="Lato"/>
                <a:ea typeface="Lato"/>
                <a:cs typeface="Lato"/>
                <a:sym typeface="Lato"/>
              </a:rPr>
              <a:t>You </a:t>
            </a:r>
            <a:r>
              <a:rPr b="1" lang="en-US" sz="1800">
                <a:solidFill>
                  <a:srgbClr val="008080"/>
                </a:solidFill>
                <a:latin typeface="Lato"/>
                <a:ea typeface="Lato"/>
                <a:cs typeface="Lato"/>
                <a:sym typeface="Lato"/>
              </a:rPr>
              <a:t>modify the working copy</a:t>
            </a:r>
            <a:r>
              <a:rPr lang="en-US" sz="1800">
                <a:latin typeface="Lato"/>
                <a:ea typeface="Lato"/>
                <a:cs typeface="Lato"/>
                <a:sym typeface="Lato"/>
              </a:rPr>
              <a:t> by adding/editing files.</a:t>
            </a:r>
            <a:endParaRPr sz="1800">
              <a:latin typeface="Lato"/>
              <a:ea typeface="Lato"/>
              <a:cs typeface="Lato"/>
              <a:sym typeface="Lato"/>
            </a:endParaRPr>
          </a:p>
          <a:p>
            <a:pPr indent="0" lvl="0" marL="0" marR="0" rtl="0" algn="just">
              <a:lnSpc>
                <a:spcPct val="100000"/>
              </a:lnSpc>
              <a:spcBef>
                <a:spcPts val="0"/>
              </a:spcBef>
              <a:spcAft>
                <a:spcPts val="0"/>
              </a:spcAft>
              <a:buNone/>
            </a:pPr>
            <a:r>
              <a:t/>
            </a:r>
            <a:endParaRPr sz="1800">
              <a:latin typeface="Lato"/>
              <a:ea typeface="Lato"/>
              <a:cs typeface="Lato"/>
              <a:sym typeface="Lato"/>
            </a:endParaRPr>
          </a:p>
          <a:p>
            <a:pPr indent="-342900" lvl="0" marL="457200" marR="0" rtl="0" algn="just">
              <a:lnSpc>
                <a:spcPct val="100000"/>
              </a:lnSpc>
              <a:spcBef>
                <a:spcPts val="0"/>
              </a:spcBef>
              <a:spcAft>
                <a:spcPts val="0"/>
              </a:spcAft>
              <a:buSzPts val="1800"/>
              <a:buFont typeface="Lato"/>
              <a:buChar char="●"/>
            </a:pPr>
            <a:r>
              <a:rPr lang="en-US" sz="1800">
                <a:latin typeface="Lato"/>
                <a:ea typeface="Lato"/>
                <a:cs typeface="Lato"/>
                <a:sym typeface="Lato"/>
              </a:rPr>
              <a:t>If necessary, you also </a:t>
            </a:r>
            <a:r>
              <a:rPr b="1" lang="en-US" sz="1800">
                <a:solidFill>
                  <a:srgbClr val="008080"/>
                </a:solidFill>
                <a:latin typeface="Lato"/>
                <a:ea typeface="Lato"/>
                <a:cs typeface="Lato"/>
                <a:sym typeface="Lato"/>
              </a:rPr>
              <a:t>update the working copy</a:t>
            </a:r>
            <a:r>
              <a:rPr lang="en-US" sz="1800">
                <a:latin typeface="Lato"/>
                <a:ea typeface="Lato"/>
                <a:cs typeface="Lato"/>
                <a:sym typeface="Lato"/>
              </a:rPr>
              <a:t> by taking other developer's changes.</a:t>
            </a:r>
            <a:endParaRPr sz="1800">
              <a:latin typeface="Lato"/>
              <a:ea typeface="Lato"/>
              <a:cs typeface="Lato"/>
              <a:sym typeface="Lato"/>
            </a:endParaRPr>
          </a:p>
          <a:p>
            <a:pPr indent="0" lvl="0" marL="0" marR="0" rtl="0" algn="just">
              <a:lnSpc>
                <a:spcPct val="100000"/>
              </a:lnSpc>
              <a:spcBef>
                <a:spcPts val="0"/>
              </a:spcBef>
              <a:spcAft>
                <a:spcPts val="0"/>
              </a:spcAft>
              <a:buNone/>
            </a:pPr>
            <a:r>
              <a:t/>
            </a:r>
            <a:endParaRPr sz="1800">
              <a:latin typeface="Lato"/>
              <a:ea typeface="Lato"/>
              <a:cs typeface="Lato"/>
              <a:sym typeface="Lato"/>
            </a:endParaRPr>
          </a:p>
          <a:p>
            <a:pPr indent="-342900" lvl="0" marL="457200" marR="0" rtl="0" algn="just">
              <a:lnSpc>
                <a:spcPct val="100000"/>
              </a:lnSpc>
              <a:spcBef>
                <a:spcPts val="0"/>
              </a:spcBef>
              <a:spcAft>
                <a:spcPts val="0"/>
              </a:spcAft>
              <a:buSzPts val="1800"/>
              <a:buFont typeface="Lato"/>
              <a:buChar char="●"/>
            </a:pPr>
            <a:r>
              <a:rPr lang="en-US" sz="1800">
                <a:latin typeface="Lato"/>
                <a:ea typeface="Lato"/>
                <a:cs typeface="Lato"/>
                <a:sym typeface="Lato"/>
              </a:rPr>
              <a:t>You</a:t>
            </a:r>
            <a:r>
              <a:rPr b="1" lang="en-US" sz="1800">
                <a:solidFill>
                  <a:srgbClr val="008080"/>
                </a:solidFill>
                <a:latin typeface="Lato"/>
                <a:ea typeface="Lato"/>
                <a:cs typeface="Lato"/>
                <a:sym typeface="Lato"/>
              </a:rPr>
              <a:t> review the changes before commit</a:t>
            </a:r>
            <a:r>
              <a:rPr lang="en-US" sz="1800">
                <a:latin typeface="Lato"/>
                <a:ea typeface="Lato"/>
                <a:cs typeface="Lato"/>
                <a:sym typeface="Lato"/>
              </a:rPr>
              <a:t>.</a:t>
            </a:r>
            <a:endParaRPr sz="1800">
              <a:latin typeface="Lato"/>
              <a:ea typeface="Lato"/>
              <a:cs typeface="Lato"/>
              <a:sym typeface="Lato"/>
            </a:endParaRPr>
          </a:p>
          <a:p>
            <a:pPr indent="0" lvl="0" marL="0" marR="0" rtl="0" algn="just">
              <a:lnSpc>
                <a:spcPct val="100000"/>
              </a:lnSpc>
              <a:spcBef>
                <a:spcPts val="0"/>
              </a:spcBef>
              <a:spcAft>
                <a:spcPts val="0"/>
              </a:spcAft>
              <a:buNone/>
            </a:pPr>
            <a:r>
              <a:t/>
            </a:r>
            <a:endParaRPr sz="1800">
              <a:latin typeface="Lato"/>
              <a:ea typeface="Lato"/>
              <a:cs typeface="Lato"/>
              <a:sym typeface="Lato"/>
            </a:endParaRPr>
          </a:p>
          <a:p>
            <a:pPr indent="-342900" lvl="0" marL="457200" marR="0" rtl="0" algn="just">
              <a:lnSpc>
                <a:spcPct val="100000"/>
              </a:lnSpc>
              <a:spcBef>
                <a:spcPts val="0"/>
              </a:spcBef>
              <a:spcAft>
                <a:spcPts val="0"/>
              </a:spcAft>
              <a:buSzPts val="1800"/>
              <a:buFont typeface="Lato"/>
              <a:buChar char="●"/>
            </a:pPr>
            <a:r>
              <a:rPr lang="en-US" sz="1800">
                <a:latin typeface="Lato"/>
                <a:ea typeface="Lato"/>
                <a:cs typeface="Lato"/>
                <a:sym typeface="Lato"/>
              </a:rPr>
              <a:t>You commit changes. If everything is fine, then you </a:t>
            </a:r>
            <a:r>
              <a:rPr b="1" lang="en-US" sz="1800">
                <a:solidFill>
                  <a:srgbClr val="008080"/>
                </a:solidFill>
                <a:latin typeface="Lato"/>
                <a:ea typeface="Lato"/>
                <a:cs typeface="Lato"/>
                <a:sym typeface="Lato"/>
              </a:rPr>
              <a:t>push the changes to the repository</a:t>
            </a:r>
            <a:r>
              <a:rPr lang="en-US" sz="1800">
                <a:latin typeface="Lato"/>
                <a:ea typeface="Lato"/>
                <a:cs typeface="Lato"/>
                <a:sym typeface="Lato"/>
              </a:rPr>
              <a:t>.</a:t>
            </a:r>
            <a:endParaRPr sz="1800">
              <a:latin typeface="Lato"/>
              <a:ea typeface="Lato"/>
              <a:cs typeface="Lato"/>
              <a:sym typeface="Lato"/>
            </a:endParaRPr>
          </a:p>
          <a:p>
            <a:pPr indent="0" lvl="0" marL="0" marR="0" rtl="0" algn="just">
              <a:lnSpc>
                <a:spcPct val="100000"/>
              </a:lnSpc>
              <a:spcBef>
                <a:spcPts val="0"/>
              </a:spcBef>
              <a:spcAft>
                <a:spcPts val="0"/>
              </a:spcAft>
              <a:buNone/>
            </a:pPr>
            <a:r>
              <a:t/>
            </a:r>
            <a:endParaRPr sz="1800">
              <a:latin typeface="Lato"/>
              <a:ea typeface="Lato"/>
              <a:cs typeface="Lato"/>
              <a:sym typeface="Lato"/>
            </a:endParaRPr>
          </a:p>
          <a:p>
            <a:pPr indent="-342900" lvl="0" marL="457200" marR="0" rtl="0" algn="just">
              <a:lnSpc>
                <a:spcPct val="100000"/>
              </a:lnSpc>
              <a:spcBef>
                <a:spcPts val="0"/>
              </a:spcBef>
              <a:spcAft>
                <a:spcPts val="0"/>
              </a:spcAft>
              <a:buSzPts val="1800"/>
              <a:buFont typeface="Lato"/>
              <a:buChar char="●"/>
            </a:pPr>
            <a:r>
              <a:rPr lang="en-US" sz="1800">
                <a:latin typeface="Lato"/>
                <a:ea typeface="Lato"/>
                <a:cs typeface="Lato"/>
                <a:sym typeface="Lato"/>
              </a:rPr>
              <a:t>After committing, if you realize something is wrong, then you correct the last commit	and push the changes to the repository.</a:t>
            </a:r>
            <a:endParaRPr sz="1800">
              <a:latin typeface="Lato"/>
              <a:ea typeface="Lato"/>
              <a:cs typeface="Lato"/>
              <a:sym typeface="Lato"/>
            </a:endParaRPr>
          </a:p>
        </p:txBody>
      </p:sp>
      <p:grpSp>
        <p:nvGrpSpPr>
          <p:cNvPr id="623" name="Shape 623"/>
          <p:cNvGrpSpPr/>
          <p:nvPr/>
        </p:nvGrpSpPr>
        <p:grpSpPr>
          <a:xfrm>
            <a:off x="858050" y="89102"/>
            <a:ext cx="10470300" cy="653886"/>
            <a:chOff x="1692338" y="178204"/>
            <a:chExt cx="20940600" cy="1307772"/>
          </a:xfrm>
        </p:grpSpPr>
        <p:sp>
          <p:nvSpPr>
            <p:cNvPr id="624" name="Shape 624"/>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Git Workflow</a:t>
              </a:r>
              <a:endParaRPr b="1" sz="3600">
                <a:solidFill>
                  <a:srgbClr val="17959F"/>
                </a:solidFill>
                <a:latin typeface="Lato"/>
                <a:ea typeface="Lato"/>
                <a:cs typeface="Lato"/>
                <a:sym typeface="Lato"/>
              </a:endParaRPr>
            </a:p>
          </p:txBody>
        </p:sp>
        <p:sp>
          <p:nvSpPr>
            <p:cNvPr id="625" name="Shape 625"/>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626" name="Shape 626"/>
          <p:cNvPicPr preferRelativeResize="0"/>
          <p:nvPr/>
        </p:nvPicPr>
        <p:blipFill>
          <a:blip r:embed="rId3">
            <a:alphaModFix/>
          </a:blip>
          <a:stretch>
            <a:fillRect/>
          </a:stretch>
        </p:blipFill>
        <p:spPr>
          <a:xfrm>
            <a:off x="6415850" y="1123988"/>
            <a:ext cx="5656248" cy="50672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Shape 631"/>
          <p:cNvSpPr txBox="1"/>
          <p:nvPr/>
        </p:nvSpPr>
        <p:spPr>
          <a:xfrm>
            <a:off x="293425" y="1541100"/>
            <a:ext cx="7225200" cy="49518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Clr>
                <a:srgbClr val="000000"/>
              </a:buClr>
              <a:buSzPts val="1800"/>
              <a:buFont typeface="Lato"/>
              <a:buChar char="●"/>
            </a:pPr>
            <a:r>
              <a:rPr lang="en-US" sz="1800">
                <a:latin typeface="Lato"/>
                <a:ea typeface="Lato"/>
                <a:cs typeface="Lato"/>
                <a:sym typeface="Lato"/>
              </a:rPr>
              <a:t>If you’re not the administrator, to access the repository, you would need to register.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Go to the Login Page  on </a:t>
            </a:r>
            <a:r>
              <a:rPr lang="en-US" sz="1800" u="sng">
                <a:solidFill>
                  <a:schemeClr val="hlink"/>
                </a:solidFill>
                <a:latin typeface="Lato"/>
                <a:ea typeface="Lato"/>
                <a:cs typeface="Lato"/>
                <a:sym typeface="Lato"/>
                <a:hlinkClick r:id="rId3"/>
              </a:rPr>
              <a:t>http://13.127.92.221/</a:t>
            </a:r>
            <a:r>
              <a:rPr lang="en-US" sz="1800">
                <a:latin typeface="Lato"/>
                <a:ea typeface="Lato"/>
                <a:cs typeface="Lato"/>
                <a:sym typeface="Lato"/>
              </a:rPr>
              <a:t>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Click on Register and Fill Up the required fields.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Once filled, </a:t>
            </a:r>
            <a:r>
              <a:rPr b="1" lang="en-US" sz="1800">
                <a:solidFill>
                  <a:srgbClr val="F20253"/>
                </a:solidFill>
                <a:latin typeface="Lato"/>
                <a:ea typeface="Lato"/>
                <a:cs typeface="Lato"/>
                <a:sym typeface="Lato"/>
              </a:rPr>
              <a:t>click on “Register”</a:t>
            </a:r>
            <a:r>
              <a:rPr lang="en-US" sz="1800">
                <a:latin typeface="Lato"/>
                <a:ea typeface="Lato"/>
                <a:cs typeface="Lato"/>
                <a:sym typeface="Lato"/>
              </a:rPr>
              <a:t> button and you will receive a confirmation email.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Use the Email and password that you used to create the account to login.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b="1" lang="en-US" sz="1800">
                <a:solidFill>
                  <a:srgbClr val="F20253"/>
                </a:solidFill>
                <a:latin typeface="Lato"/>
                <a:ea typeface="Lato"/>
                <a:cs typeface="Lato"/>
                <a:sym typeface="Lato"/>
              </a:rPr>
              <a:t>If you are already added</a:t>
            </a:r>
            <a:r>
              <a:rPr lang="en-US" sz="1800">
                <a:latin typeface="Lato"/>
                <a:ea typeface="Lato"/>
                <a:cs typeface="Lato"/>
                <a:sym typeface="Lato"/>
              </a:rPr>
              <a:t> to an existing repository, </a:t>
            </a:r>
            <a:r>
              <a:rPr b="1" lang="en-US" sz="1800">
                <a:solidFill>
                  <a:srgbClr val="F20253"/>
                </a:solidFill>
                <a:latin typeface="Lato"/>
                <a:ea typeface="Lato"/>
                <a:cs typeface="Lato"/>
                <a:sym typeface="Lato"/>
              </a:rPr>
              <a:t>you would see the corresponding project on your dashboard</a:t>
            </a:r>
            <a:r>
              <a:rPr lang="en-US" sz="1800">
                <a:latin typeface="Lato"/>
                <a:ea typeface="Lato"/>
                <a:cs typeface="Lato"/>
                <a:sym typeface="Lato"/>
              </a:rPr>
              <a:t>. </a:t>
            </a:r>
            <a:endParaRPr sz="1800">
              <a:latin typeface="Lato"/>
              <a:ea typeface="Lato"/>
              <a:cs typeface="Lato"/>
              <a:sym typeface="Lato"/>
            </a:endParaRPr>
          </a:p>
        </p:txBody>
      </p:sp>
      <p:grpSp>
        <p:nvGrpSpPr>
          <p:cNvPr id="632" name="Shape 632"/>
          <p:cNvGrpSpPr/>
          <p:nvPr/>
        </p:nvGrpSpPr>
        <p:grpSpPr>
          <a:xfrm>
            <a:off x="858050" y="89102"/>
            <a:ext cx="10470300" cy="653886"/>
            <a:chOff x="1692338" y="178204"/>
            <a:chExt cx="20940600" cy="1307772"/>
          </a:xfrm>
        </p:grpSpPr>
        <p:sp>
          <p:nvSpPr>
            <p:cNvPr id="633" name="Shape 633"/>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Non-Admin Members - Registration</a:t>
              </a:r>
              <a:endParaRPr b="1" sz="3600">
                <a:solidFill>
                  <a:srgbClr val="17959F"/>
                </a:solidFill>
                <a:latin typeface="Lato"/>
                <a:ea typeface="Lato"/>
                <a:cs typeface="Lato"/>
                <a:sym typeface="Lato"/>
              </a:endParaRPr>
            </a:p>
          </p:txBody>
        </p:sp>
        <p:sp>
          <p:nvSpPr>
            <p:cNvPr id="634" name="Shape 634"/>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635" name="Shape 635"/>
          <p:cNvPicPr preferRelativeResize="0"/>
          <p:nvPr/>
        </p:nvPicPr>
        <p:blipFill rotWithShape="1">
          <a:blip r:embed="rId4">
            <a:alphaModFix/>
          </a:blip>
          <a:srcRect b="3366" l="6729" r="6668" t="5392"/>
          <a:stretch/>
        </p:blipFill>
        <p:spPr>
          <a:xfrm>
            <a:off x="8223969" y="927500"/>
            <a:ext cx="3651056" cy="5410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Shape 640"/>
          <p:cNvSpPr txBox="1"/>
          <p:nvPr/>
        </p:nvSpPr>
        <p:spPr>
          <a:xfrm>
            <a:off x="293425" y="1363175"/>
            <a:ext cx="4948500" cy="51297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When you make files for your project, you’ll want to keep them in one place and shareable with teammates, no matter where they are </a:t>
            </a:r>
            <a:endParaRPr sz="1800">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With Git, that means adding everything to a repository. Let’s create one!</a:t>
            </a:r>
            <a:endParaRPr sz="1800">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b="1" lang="en-US" sz="1800">
                <a:latin typeface="Lato"/>
                <a:ea typeface="Lato"/>
                <a:cs typeface="Lato"/>
                <a:sym typeface="Lato"/>
              </a:rPr>
              <a:t>Go to the Projects Dashboard on </a:t>
            </a:r>
            <a:r>
              <a:rPr b="1" lang="en-US" sz="1800" u="sng">
                <a:solidFill>
                  <a:schemeClr val="hlink"/>
                </a:solidFill>
                <a:latin typeface="Lato"/>
                <a:ea typeface="Lato"/>
                <a:cs typeface="Lato"/>
                <a:sym typeface="Lato"/>
                <a:hlinkClick r:id="rId3"/>
              </a:rPr>
              <a:t>http://13.127.92.221/</a:t>
            </a:r>
            <a:r>
              <a:rPr b="1" lang="en-US" sz="1800">
                <a:latin typeface="Lato"/>
                <a:ea typeface="Lato"/>
                <a:cs typeface="Lato"/>
                <a:sym typeface="Lato"/>
              </a:rPr>
              <a:t> and click on “New Project”</a:t>
            </a:r>
            <a:endParaRPr b="1" sz="1800">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p:txBody>
      </p:sp>
      <p:grpSp>
        <p:nvGrpSpPr>
          <p:cNvPr id="641" name="Shape 641"/>
          <p:cNvGrpSpPr/>
          <p:nvPr/>
        </p:nvGrpSpPr>
        <p:grpSpPr>
          <a:xfrm>
            <a:off x="858050" y="89102"/>
            <a:ext cx="10470300" cy="653886"/>
            <a:chOff x="1692338" y="178204"/>
            <a:chExt cx="20940600" cy="1307772"/>
          </a:xfrm>
        </p:grpSpPr>
        <p:sp>
          <p:nvSpPr>
            <p:cNvPr id="642" name="Shape 642"/>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Create a Git Project</a:t>
              </a:r>
              <a:endParaRPr b="1" sz="3600">
                <a:solidFill>
                  <a:srgbClr val="17959F"/>
                </a:solidFill>
                <a:latin typeface="Lato"/>
                <a:ea typeface="Lato"/>
                <a:cs typeface="Lato"/>
                <a:sym typeface="Lato"/>
              </a:endParaRPr>
            </a:p>
          </p:txBody>
        </p:sp>
        <p:sp>
          <p:nvSpPr>
            <p:cNvPr id="643" name="Shape 643"/>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644" name="Shape 644"/>
          <p:cNvPicPr preferRelativeResize="0"/>
          <p:nvPr/>
        </p:nvPicPr>
        <p:blipFill>
          <a:blip r:embed="rId4">
            <a:alphaModFix/>
          </a:blip>
          <a:stretch>
            <a:fillRect/>
          </a:stretch>
        </p:blipFill>
        <p:spPr>
          <a:xfrm>
            <a:off x="5844025" y="1638376"/>
            <a:ext cx="6195576" cy="4285661"/>
          </a:xfrm>
          <a:prstGeom prst="rect">
            <a:avLst/>
          </a:prstGeom>
          <a:noFill/>
          <a:ln>
            <a:noFill/>
          </a:ln>
        </p:spPr>
      </p:pic>
      <p:sp>
        <p:nvSpPr>
          <p:cNvPr id="645" name="Shape 645"/>
          <p:cNvSpPr/>
          <p:nvPr/>
        </p:nvSpPr>
        <p:spPr>
          <a:xfrm>
            <a:off x="5846175" y="3583575"/>
            <a:ext cx="6197400" cy="1040100"/>
          </a:xfrm>
          <a:prstGeom prst="rect">
            <a:avLst/>
          </a:prstGeom>
          <a:noFill/>
          <a:ln cap="flat" cmpd="sng" w="38100">
            <a:solidFill>
              <a:srgbClr val="F2025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Shape 650"/>
          <p:cNvSpPr txBox="1"/>
          <p:nvPr/>
        </p:nvSpPr>
        <p:spPr>
          <a:xfrm>
            <a:off x="293425" y="1363175"/>
            <a:ext cx="4948500" cy="51297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Initially, the repository you create is going to be empty without any code in it.</a:t>
            </a:r>
            <a:endParaRPr sz="1800">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This repository will be the central repository for your files, which means that others can access that repository if you give them permission. </a:t>
            </a:r>
            <a:endParaRPr sz="1800">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After creating a repository, you'll copy a version to your local system—that way you can update it from one repo, then transfer those changes to the other.</a:t>
            </a:r>
            <a:endParaRPr sz="1800">
              <a:latin typeface="Lato"/>
              <a:ea typeface="Lato"/>
              <a:cs typeface="Lato"/>
              <a:sym typeface="Lato"/>
            </a:endParaRPr>
          </a:p>
        </p:txBody>
      </p:sp>
      <p:grpSp>
        <p:nvGrpSpPr>
          <p:cNvPr id="651" name="Shape 651"/>
          <p:cNvGrpSpPr/>
          <p:nvPr/>
        </p:nvGrpSpPr>
        <p:grpSpPr>
          <a:xfrm>
            <a:off x="858050" y="89102"/>
            <a:ext cx="10470300" cy="653886"/>
            <a:chOff x="1692338" y="178204"/>
            <a:chExt cx="20940600" cy="1307772"/>
          </a:xfrm>
        </p:grpSpPr>
        <p:sp>
          <p:nvSpPr>
            <p:cNvPr id="652" name="Shape 652"/>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Create a Git Project</a:t>
              </a:r>
              <a:endParaRPr b="1" sz="3600">
                <a:solidFill>
                  <a:srgbClr val="17959F"/>
                </a:solidFill>
                <a:latin typeface="Lato"/>
                <a:ea typeface="Lato"/>
                <a:cs typeface="Lato"/>
                <a:sym typeface="Lato"/>
              </a:endParaRPr>
            </a:p>
          </p:txBody>
        </p:sp>
        <p:sp>
          <p:nvSpPr>
            <p:cNvPr id="653" name="Shape 653"/>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654" name="Shape 654"/>
          <p:cNvPicPr preferRelativeResize="0"/>
          <p:nvPr/>
        </p:nvPicPr>
        <p:blipFill>
          <a:blip r:embed="rId3">
            <a:alphaModFix/>
          </a:blip>
          <a:stretch>
            <a:fillRect/>
          </a:stretch>
        </p:blipFill>
        <p:spPr>
          <a:xfrm>
            <a:off x="5844025" y="1638376"/>
            <a:ext cx="6195576" cy="4285661"/>
          </a:xfrm>
          <a:prstGeom prst="rect">
            <a:avLst/>
          </a:prstGeom>
          <a:noFill/>
          <a:ln>
            <a:noFill/>
          </a:ln>
        </p:spPr>
      </p:pic>
      <p:sp>
        <p:nvSpPr>
          <p:cNvPr id="655" name="Shape 655"/>
          <p:cNvSpPr/>
          <p:nvPr/>
        </p:nvSpPr>
        <p:spPr>
          <a:xfrm>
            <a:off x="5846175" y="3583575"/>
            <a:ext cx="6197400" cy="1040100"/>
          </a:xfrm>
          <a:prstGeom prst="rect">
            <a:avLst/>
          </a:prstGeom>
          <a:noFill/>
          <a:ln cap="flat" cmpd="sng" w="38100">
            <a:solidFill>
              <a:srgbClr val="F2025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Shape 660"/>
          <p:cNvSpPr txBox="1"/>
          <p:nvPr/>
        </p:nvSpPr>
        <p:spPr>
          <a:xfrm>
            <a:off x="293425" y="1541100"/>
            <a:ext cx="8293200" cy="4951800"/>
          </a:xfrm>
          <a:prstGeom prst="rect">
            <a:avLst/>
          </a:prstGeom>
          <a:noFill/>
          <a:ln>
            <a:noFill/>
          </a:ln>
        </p:spPr>
        <p:txBody>
          <a:bodyPr anchorCtr="0" anchor="t" bIns="45700" lIns="91400" spcFirstLastPara="1" rIns="91400" wrap="square" tIns="45700">
            <a:noAutofit/>
          </a:bodyPr>
          <a:lstStyle/>
          <a:p>
            <a:pPr indent="0" lvl="0" marL="0" marR="0" rtl="0" algn="just">
              <a:lnSpc>
                <a:spcPct val="150000"/>
              </a:lnSpc>
              <a:spcBef>
                <a:spcPts val="0"/>
              </a:spcBef>
              <a:spcAft>
                <a:spcPts val="0"/>
              </a:spcAft>
              <a:buNone/>
            </a:pPr>
            <a:r>
              <a:rPr lang="en-US" sz="1800">
                <a:latin typeface="Lato"/>
                <a:ea typeface="Lato"/>
                <a:cs typeface="Lato"/>
                <a:sym typeface="Lato"/>
              </a:rPr>
              <a:t>Do the following to create your repository: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Fill up the </a:t>
            </a:r>
            <a:r>
              <a:rPr b="1" lang="en-US" sz="1800">
                <a:solidFill>
                  <a:srgbClr val="F20253"/>
                </a:solidFill>
                <a:latin typeface="Lato"/>
                <a:ea typeface="Lato"/>
                <a:cs typeface="Lato"/>
                <a:sym typeface="Lato"/>
              </a:rPr>
              <a:t>Project name</a:t>
            </a:r>
            <a:endParaRPr b="1" sz="1800">
              <a:solidFill>
                <a:srgbClr val="F20253"/>
              </a:solidFill>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 Git uses this Name in the URL of the repository.</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Give a</a:t>
            </a:r>
            <a:r>
              <a:rPr b="1" lang="en-US" sz="1800">
                <a:solidFill>
                  <a:srgbClr val="F20253"/>
                </a:solidFill>
                <a:latin typeface="Lato"/>
                <a:ea typeface="Lato"/>
                <a:cs typeface="Lato"/>
                <a:sym typeface="Lato"/>
              </a:rPr>
              <a:t> brief description of the project</a:t>
            </a:r>
            <a:r>
              <a:rPr lang="en-US" sz="1800">
                <a:latin typeface="Lato"/>
                <a:ea typeface="Lato"/>
                <a:cs typeface="Lato"/>
                <a:sym typeface="Lato"/>
              </a:rPr>
              <a:t>. </a:t>
            </a:r>
            <a:endParaRPr sz="1800">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This is optional.</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As for the </a:t>
            </a:r>
            <a:r>
              <a:rPr b="1" lang="en-US" sz="1800">
                <a:solidFill>
                  <a:srgbClr val="F20253"/>
                </a:solidFill>
                <a:latin typeface="Lato"/>
                <a:ea typeface="Lato"/>
                <a:cs typeface="Lato"/>
                <a:sym typeface="Lato"/>
              </a:rPr>
              <a:t>Visibility level</a:t>
            </a:r>
            <a:r>
              <a:rPr lang="en-US" sz="1800">
                <a:latin typeface="Lato"/>
                <a:ea typeface="Lato"/>
                <a:cs typeface="Lato"/>
                <a:sym typeface="Lato"/>
              </a:rPr>
              <a:t>, leave it as “</a:t>
            </a:r>
            <a:r>
              <a:rPr b="1" lang="en-US" sz="1800">
                <a:solidFill>
                  <a:srgbClr val="F20253"/>
                </a:solidFill>
                <a:latin typeface="Lato"/>
                <a:ea typeface="Lato"/>
                <a:cs typeface="Lato"/>
                <a:sym typeface="Lato"/>
              </a:rPr>
              <a:t>Private</a:t>
            </a:r>
            <a:r>
              <a:rPr lang="en-US" sz="1800">
                <a:latin typeface="Lato"/>
                <a:ea typeface="Lato"/>
                <a:cs typeface="Lato"/>
                <a:sym typeface="Lato"/>
              </a:rPr>
              <a:t>”</a:t>
            </a:r>
            <a:endParaRPr sz="1800">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A private repository is only visible to you and those you give access to.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Click on </a:t>
            </a:r>
            <a:r>
              <a:rPr b="1" lang="en-US" sz="1800">
                <a:solidFill>
                  <a:srgbClr val="F20253"/>
                </a:solidFill>
                <a:latin typeface="Lato"/>
                <a:ea typeface="Lato"/>
                <a:cs typeface="Lato"/>
                <a:sym typeface="Lato"/>
              </a:rPr>
              <a:t>Create Project</a:t>
            </a:r>
            <a:endParaRPr b="1" sz="1800">
              <a:solidFill>
                <a:srgbClr val="F20253"/>
              </a:solidFill>
              <a:latin typeface="Lato"/>
              <a:ea typeface="Lato"/>
              <a:cs typeface="Lato"/>
              <a:sym typeface="Lato"/>
            </a:endParaRPr>
          </a:p>
        </p:txBody>
      </p:sp>
      <p:grpSp>
        <p:nvGrpSpPr>
          <p:cNvPr id="661" name="Shape 661"/>
          <p:cNvGrpSpPr/>
          <p:nvPr/>
        </p:nvGrpSpPr>
        <p:grpSpPr>
          <a:xfrm>
            <a:off x="858050" y="89102"/>
            <a:ext cx="10470300" cy="653886"/>
            <a:chOff x="1692338" y="178204"/>
            <a:chExt cx="20940600" cy="1307772"/>
          </a:xfrm>
        </p:grpSpPr>
        <p:sp>
          <p:nvSpPr>
            <p:cNvPr id="662" name="Shape 662"/>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Create a Git repository</a:t>
              </a:r>
              <a:endParaRPr b="1" sz="3600">
                <a:solidFill>
                  <a:srgbClr val="17959F"/>
                </a:solidFill>
                <a:latin typeface="Lato"/>
                <a:ea typeface="Lato"/>
                <a:cs typeface="Lato"/>
                <a:sym typeface="Lato"/>
              </a:endParaRPr>
            </a:p>
          </p:txBody>
        </p:sp>
        <p:sp>
          <p:nvSpPr>
            <p:cNvPr id="663" name="Shape 663"/>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664" name="Shape 664"/>
          <p:cNvPicPr preferRelativeResize="0"/>
          <p:nvPr/>
        </p:nvPicPr>
        <p:blipFill>
          <a:blip r:embed="rId3">
            <a:alphaModFix/>
          </a:blip>
          <a:stretch>
            <a:fillRect/>
          </a:stretch>
        </p:blipFill>
        <p:spPr>
          <a:xfrm>
            <a:off x="8739025" y="1704976"/>
            <a:ext cx="3152775" cy="3448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Shape 347"/>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348" name="Shape 348"/>
          <p:cNvGrpSpPr/>
          <p:nvPr/>
        </p:nvGrpSpPr>
        <p:grpSpPr>
          <a:xfrm>
            <a:off x="858043" y="241509"/>
            <a:ext cx="10470300" cy="730079"/>
            <a:chOff x="1692324" y="483017"/>
            <a:chExt cx="20940600" cy="1460159"/>
          </a:xfrm>
        </p:grpSpPr>
        <p:sp>
          <p:nvSpPr>
            <p:cNvPr id="349" name="Shape 349"/>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What is Version Control?</a:t>
              </a:r>
              <a:endParaRPr b="1" sz="4400">
                <a:solidFill>
                  <a:srgbClr val="17959F"/>
                </a:solidFill>
                <a:latin typeface="Lato"/>
                <a:ea typeface="Lato"/>
                <a:cs typeface="Lato"/>
                <a:sym typeface="Lato"/>
              </a:endParaRPr>
            </a:p>
          </p:txBody>
        </p:sp>
        <p:sp>
          <p:nvSpPr>
            <p:cNvPr id="350" name="Shape 350"/>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351" name="Shape 351"/>
          <p:cNvPicPr preferRelativeResize="0"/>
          <p:nvPr/>
        </p:nvPicPr>
        <p:blipFill>
          <a:blip r:embed="rId3">
            <a:alphaModFix/>
          </a:blip>
          <a:stretch>
            <a:fillRect/>
          </a:stretch>
        </p:blipFill>
        <p:spPr>
          <a:xfrm>
            <a:off x="1269525" y="216675"/>
            <a:ext cx="9647351" cy="64246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grpSp>
        <p:nvGrpSpPr>
          <p:cNvPr id="669" name="Shape 669"/>
          <p:cNvGrpSpPr/>
          <p:nvPr/>
        </p:nvGrpSpPr>
        <p:grpSpPr>
          <a:xfrm>
            <a:off x="858050" y="89102"/>
            <a:ext cx="10470300" cy="653886"/>
            <a:chOff x="1692338" y="178204"/>
            <a:chExt cx="20940600" cy="1307772"/>
          </a:xfrm>
        </p:grpSpPr>
        <p:sp>
          <p:nvSpPr>
            <p:cNvPr id="670" name="Shape 670"/>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Create a Git repository</a:t>
              </a:r>
              <a:endParaRPr b="1" sz="3600">
                <a:solidFill>
                  <a:srgbClr val="17959F"/>
                </a:solidFill>
                <a:latin typeface="Lato"/>
                <a:ea typeface="Lato"/>
                <a:cs typeface="Lato"/>
                <a:sym typeface="Lato"/>
              </a:endParaRPr>
            </a:p>
          </p:txBody>
        </p:sp>
        <p:sp>
          <p:nvSpPr>
            <p:cNvPr id="671" name="Shape 671"/>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672" name="Shape 672"/>
          <p:cNvPicPr preferRelativeResize="0"/>
          <p:nvPr/>
        </p:nvPicPr>
        <p:blipFill>
          <a:blip r:embed="rId3">
            <a:alphaModFix/>
          </a:blip>
          <a:stretch>
            <a:fillRect/>
          </a:stretch>
        </p:blipFill>
        <p:spPr>
          <a:xfrm>
            <a:off x="1029800" y="181550"/>
            <a:ext cx="10132401" cy="6114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Shape 677"/>
          <p:cNvSpPr txBox="1"/>
          <p:nvPr/>
        </p:nvSpPr>
        <p:spPr>
          <a:xfrm>
            <a:off x="293425" y="1541100"/>
            <a:ext cx="10963200" cy="49518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Once created, if </a:t>
            </a:r>
            <a:r>
              <a:rPr lang="en-US" sz="1800">
                <a:latin typeface="Lato"/>
                <a:ea typeface="Lato"/>
                <a:cs typeface="Lato"/>
                <a:sym typeface="Lato"/>
              </a:rPr>
              <a:t>you’re the administrator, it’s time to add members.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b="1" lang="en-US" sz="1800">
                <a:solidFill>
                  <a:srgbClr val="F20253"/>
                </a:solidFill>
                <a:latin typeface="Lato"/>
                <a:ea typeface="Lato"/>
                <a:cs typeface="Lato"/>
                <a:sym typeface="Lato"/>
              </a:rPr>
              <a:t>Click on the newly created project</a:t>
            </a:r>
            <a:r>
              <a:rPr lang="en-US" sz="1800">
                <a:latin typeface="Lato"/>
                <a:ea typeface="Lato"/>
                <a:cs typeface="Lato"/>
                <a:sym typeface="Lato"/>
              </a:rPr>
              <a:t> in the Projects dashboard.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Once you’re redirected to the project dashboard,</a:t>
            </a:r>
            <a:endParaRPr sz="1800">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Scroll down to </a:t>
            </a:r>
            <a:r>
              <a:rPr b="1" lang="en-US" sz="1800">
                <a:solidFill>
                  <a:srgbClr val="F20253"/>
                </a:solidFill>
                <a:latin typeface="Lato"/>
                <a:ea typeface="Lato"/>
                <a:cs typeface="Lato"/>
                <a:sym typeface="Lato"/>
              </a:rPr>
              <a:t>Settings</a:t>
            </a:r>
            <a:endParaRPr b="1" sz="1800">
              <a:solidFill>
                <a:srgbClr val="F20253"/>
              </a:solidFill>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Under the settings tab, </a:t>
            </a:r>
            <a:r>
              <a:rPr b="1" lang="en-US" sz="1800">
                <a:solidFill>
                  <a:srgbClr val="F20253"/>
                </a:solidFill>
                <a:latin typeface="Lato"/>
                <a:ea typeface="Lato"/>
                <a:cs typeface="Lato"/>
                <a:sym typeface="Lato"/>
              </a:rPr>
              <a:t>click on “Members”</a:t>
            </a:r>
            <a:r>
              <a:rPr lang="en-US" sz="1800">
                <a:latin typeface="Lato"/>
                <a:ea typeface="Lato"/>
                <a:cs typeface="Lato"/>
                <a:sym typeface="Lato"/>
              </a:rPr>
              <a:t>. </a:t>
            </a:r>
            <a:endParaRPr sz="1800">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Under the “Add Members” Tab:</a:t>
            </a:r>
            <a:endParaRPr sz="1800">
              <a:latin typeface="Lato"/>
              <a:ea typeface="Lato"/>
              <a:cs typeface="Lato"/>
              <a:sym typeface="Lato"/>
            </a:endParaRPr>
          </a:p>
          <a:p>
            <a:pPr indent="-342900" lvl="2" marL="1371600" marR="0" rtl="0" algn="just">
              <a:lnSpc>
                <a:spcPct val="150000"/>
              </a:lnSpc>
              <a:spcBef>
                <a:spcPts val="0"/>
              </a:spcBef>
              <a:spcAft>
                <a:spcPts val="0"/>
              </a:spcAft>
              <a:buSzPts val="1800"/>
              <a:buFont typeface="Lato"/>
              <a:buChar char="■"/>
            </a:pPr>
            <a:r>
              <a:rPr b="1" lang="en-US" sz="1800">
                <a:solidFill>
                  <a:srgbClr val="F20253"/>
                </a:solidFill>
                <a:latin typeface="Lato"/>
                <a:ea typeface="Lato"/>
                <a:cs typeface="Lato"/>
                <a:sym typeface="Lato"/>
              </a:rPr>
              <a:t>Fill up the Member Details </a:t>
            </a:r>
            <a:r>
              <a:rPr lang="en-US" sz="1800">
                <a:latin typeface="Lato"/>
                <a:ea typeface="Lato"/>
                <a:cs typeface="Lato"/>
                <a:sym typeface="Lato"/>
              </a:rPr>
              <a:t>to be added</a:t>
            </a:r>
            <a:endParaRPr sz="1800">
              <a:latin typeface="Lato"/>
              <a:ea typeface="Lato"/>
              <a:cs typeface="Lato"/>
              <a:sym typeface="Lato"/>
            </a:endParaRPr>
          </a:p>
          <a:p>
            <a:pPr indent="-342900" lvl="3" marL="1828800" marR="0" rtl="0" algn="just">
              <a:lnSpc>
                <a:spcPct val="150000"/>
              </a:lnSpc>
              <a:spcBef>
                <a:spcPts val="0"/>
              </a:spcBef>
              <a:spcAft>
                <a:spcPts val="0"/>
              </a:spcAft>
              <a:buSzPts val="1800"/>
              <a:buFont typeface="Lato"/>
              <a:buChar char="●"/>
            </a:pPr>
            <a:r>
              <a:rPr b="1" lang="en-US" sz="1800">
                <a:solidFill>
                  <a:srgbClr val="008080"/>
                </a:solidFill>
                <a:latin typeface="Lato"/>
                <a:ea typeface="Lato"/>
                <a:cs typeface="Lato"/>
                <a:sym typeface="Lato"/>
              </a:rPr>
              <a:t>Email ID </a:t>
            </a:r>
            <a:r>
              <a:rPr lang="en-US" sz="1800">
                <a:latin typeface="Lato"/>
                <a:ea typeface="Lato"/>
                <a:cs typeface="Lato"/>
                <a:sym typeface="Lato"/>
              </a:rPr>
              <a:t>- if you’re inviting a </a:t>
            </a:r>
            <a:r>
              <a:rPr b="1" lang="en-US" sz="1800">
                <a:solidFill>
                  <a:srgbClr val="008080"/>
                </a:solidFill>
                <a:latin typeface="Lato"/>
                <a:ea typeface="Lato"/>
                <a:cs typeface="Lato"/>
                <a:sym typeface="Lato"/>
              </a:rPr>
              <a:t>new member</a:t>
            </a:r>
            <a:r>
              <a:rPr lang="en-US" sz="1800">
                <a:latin typeface="Lato"/>
                <a:ea typeface="Lato"/>
                <a:cs typeface="Lato"/>
                <a:sym typeface="Lato"/>
              </a:rPr>
              <a:t>. </a:t>
            </a:r>
            <a:endParaRPr sz="1800">
              <a:latin typeface="Lato"/>
              <a:ea typeface="Lato"/>
              <a:cs typeface="Lato"/>
              <a:sym typeface="Lato"/>
            </a:endParaRPr>
          </a:p>
          <a:p>
            <a:pPr indent="-342900" lvl="3" marL="1828800" marR="0" rtl="0" algn="just">
              <a:lnSpc>
                <a:spcPct val="150000"/>
              </a:lnSpc>
              <a:spcBef>
                <a:spcPts val="0"/>
              </a:spcBef>
              <a:spcAft>
                <a:spcPts val="0"/>
              </a:spcAft>
              <a:buSzPts val="1800"/>
              <a:buFont typeface="Lato"/>
              <a:buChar char="●"/>
            </a:pPr>
            <a:r>
              <a:rPr lang="en-US" sz="1800">
                <a:latin typeface="Lato"/>
                <a:ea typeface="Lato"/>
                <a:cs typeface="Lato"/>
                <a:sym typeface="Lato"/>
              </a:rPr>
              <a:t>If the </a:t>
            </a:r>
            <a:r>
              <a:rPr b="1" lang="en-US" sz="1800">
                <a:solidFill>
                  <a:srgbClr val="008080"/>
                </a:solidFill>
                <a:latin typeface="Lato"/>
                <a:ea typeface="Lato"/>
                <a:cs typeface="Lato"/>
                <a:sym typeface="Lato"/>
              </a:rPr>
              <a:t>member has already registered, add them by clicking on the profile suggestions</a:t>
            </a:r>
            <a:r>
              <a:rPr lang="en-US" sz="1800">
                <a:latin typeface="Lato"/>
                <a:ea typeface="Lato"/>
                <a:cs typeface="Lato"/>
                <a:sym typeface="Lato"/>
              </a:rPr>
              <a:t>. </a:t>
            </a:r>
            <a:endParaRPr sz="1800">
              <a:latin typeface="Lato"/>
              <a:ea typeface="Lato"/>
              <a:cs typeface="Lato"/>
              <a:sym typeface="Lato"/>
            </a:endParaRPr>
          </a:p>
          <a:p>
            <a:pPr indent="-342900" lvl="3" marL="1828800" marR="0" rtl="0" algn="just">
              <a:lnSpc>
                <a:spcPct val="150000"/>
              </a:lnSpc>
              <a:spcBef>
                <a:spcPts val="0"/>
              </a:spcBef>
              <a:spcAft>
                <a:spcPts val="0"/>
              </a:spcAft>
              <a:buSzPts val="1800"/>
              <a:buFont typeface="Lato"/>
              <a:buChar char="●"/>
            </a:pPr>
            <a:r>
              <a:rPr lang="en-US" sz="1800">
                <a:latin typeface="Lato"/>
                <a:ea typeface="Lato"/>
                <a:cs typeface="Lato"/>
                <a:sym typeface="Lato"/>
              </a:rPr>
              <a:t>Change the role permission as </a:t>
            </a:r>
            <a:r>
              <a:rPr b="1" lang="en-US" sz="1800">
                <a:solidFill>
                  <a:srgbClr val="008080"/>
                </a:solidFill>
                <a:latin typeface="Lato"/>
                <a:ea typeface="Lato"/>
                <a:cs typeface="Lato"/>
                <a:sym typeface="Lato"/>
              </a:rPr>
              <a:t>Master </a:t>
            </a:r>
            <a:r>
              <a:rPr lang="en-US" sz="1800">
                <a:latin typeface="Lato"/>
                <a:ea typeface="Lato"/>
                <a:cs typeface="Lato"/>
                <a:sym typeface="Lato"/>
              </a:rPr>
              <a:t>and</a:t>
            </a:r>
            <a:endParaRPr sz="1800">
              <a:latin typeface="Lato"/>
              <a:ea typeface="Lato"/>
              <a:cs typeface="Lato"/>
              <a:sym typeface="Lato"/>
            </a:endParaRPr>
          </a:p>
          <a:p>
            <a:pPr indent="-342900" lvl="3" marL="1828800" marR="0" rtl="0" algn="just">
              <a:lnSpc>
                <a:spcPct val="150000"/>
              </a:lnSpc>
              <a:spcBef>
                <a:spcPts val="0"/>
              </a:spcBef>
              <a:spcAft>
                <a:spcPts val="0"/>
              </a:spcAft>
              <a:buSzPts val="1800"/>
              <a:buFont typeface="Lato"/>
              <a:buChar char="●"/>
            </a:pPr>
            <a:r>
              <a:rPr lang="en-US" sz="1800">
                <a:latin typeface="Lato"/>
                <a:ea typeface="Lato"/>
                <a:cs typeface="Lato"/>
                <a:sym typeface="Lato"/>
              </a:rPr>
              <a:t>Click on </a:t>
            </a:r>
            <a:r>
              <a:rPr b="1" lang="en-US" sz="1800">
                <a:solidFill>
                  <a:srgbClr val="F20253"/>
                </a:solidFill>
                <a:latin typeface="Lato"/>
                <a:ea typeface="Lato"/>
                <a:cs typeface="Lato"/>
                <a:sym typeface="Lato"/>
              </a:rPr>
              <a:t>Add to Project</a:t>
            </a:r>
            <a:endParaRPr b="1" sz="1800">
              <a:solidFill>
                <a:srgbClr val="F20253"/>
              </a:solidFill>
              <a:latin typeface="Lato"/>
              <a:ea typeface="Lato"/>
              <a:cs typeface="Lato"/>
              <a:sym typeface="Lato"/>
            </a:endParaRPr>
          </a:p>
        </p:txBody>
      </p:sp>
      <p:grpSp>
        <p:nvGrpSpPr>
          <p:cNvPr id="678" name="Shape 678"/>
          <p:cNvGrpSpPr/>
          <p:nvPr/>
        </p:nvGrpSpPr>
        <p:grpSpPr>
          <a:xfrm>
            <a:off x="858050" y="89102"/>
            <a:ext cx="10470300" cy="653886"/>
            <a:chOff x="1692338" y="178204"/>
            <a:chExt cx="20940600" cy="1307772"/>
          </a:xfrm>
        </p:grpSpPr>
        <p:sp>
          <p:nvSpPr>
            <p:cNvPr id="679" name="Shape 679"/>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Admin: Adding Members</a:t>
              </a:r>
              <a:endParaRPr b="1" sz="3600">
                <a:solidFill>
                  <a:srgbClr val="17959F"/>
                </a:solidFill>
                <a:latin typeface="Lato"/>
                <a:ea typeface="Lato"/>
                <a:cs typeface="Lato"/>
                <a:sym typeface="Lato"/>
              </a:endParaRPr>
            </a:p>
          </p:txBody>
        </p:sp>
        <p:sp>
          <p:nvSpPr>
            <p:cNvPr id="680" name="Shape 680"/>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681" name="Shape 681"/>
          <p:cNvPicPr preferRelativeResize="0"/>
          <p:nvPr/>
        </p:nvPicPr>
        <p:blipFill>
          <a:blip r:embed="rId3">
            <a:alphaModFix/>
          </a:blip>
          <a:stretch>
            <a:fillRect/>
          </a:stretch>
        </p:blipFill>
        <p:spPr>
          <a:xfrm>
            <a:off x="7835328" y="1603103"/>
            <a:ext cx="4049000" cy="27112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pic>
        <p:nvPicPr>
          <p:cNvPr id="686" name="Shape 686"/>
          <p:cNvPicPr preferRelativeResize="0"/>
          <p:nvPr/>
        </p:nvPicPr>
        <p:blipFill>
          <a:blip r:embed="rId3">
            <a:alphaModFix/>
          </a:blip>
          <a:stretch>
            <a:fillRect/>
          </a:stretch>
        </p:blipFill>
        <p:spPr>
          <a:xfrm>
            <a:off x="2442413" y="1319913"/>
            <a:ext cx="7307176" cy="42181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Shape 692"/>
          <p:cNvSpPr txBox="1"/>
          <p:nvPr/>
        </p:nvSpPr>
        <p:spPr>
          <a:xfrm>
            <a:off x="685500" y="3034350"/>
            <a:ext cx="10821000" cy="78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lang="en-US" sz="4200">
                <a:solidFill>
                  <a:srgbClr val="445469"/>
                </a:solidFill>
                <a:latin typeface="Lato Black"/>
                <a:ea typeface="Lato Black"/>
                <a:cs typeface="Lato Black"/>
                <a:sym typeface="Lato Black"/>
              </a:rPr>
              <a:t>Copy your Git repository and add files</a:t>
            </a:r>
            <a:endParaRPr b="1" sz="4200">
              <a:solidFill>
                <a:srgbClr val="445469"/>
              </a:solidFill>
              <a:latin typeface="Lato Black"/>
              <a:ea typeface="Lato Black"/>
              <a:cs typeface="Lato Black"/>
              <a:sym typeface="Lato Black"/>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Shape 697"/>
          <p:cNvSpPr txBox="1"/>
          <p:nvPr/>
        </p:nvSpPr>
        <p:spPr>
          <a:xfrm>
            <a:off x="293425" y="1541100"/>
            <a:ext cx="6311700" cy="49518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Clr>
                <a:srgbClr val="000000"/>
              </a:buClr>
              <a:buSzPts val="1800"/>
              <a:buFont typeface="Lato"/>
              <a:buChar char="●"/>
            </a:pPr>
            <a:r>
              <a:rPr lang="en-US" sz="1800">
                <a:latin typeface="Lato"/>
                <a:ea typeface="Lato"/>
                <a:cs typeface="Lato"/>
                <a:sym typeface="Lato"/>
              </a:rPr>
              <a:t>Now that you have a place to add and share your space station files, you need a way to get to it from your local system. </a:t>
            </a:r>
            <a:endParaRPr sz="1800">
              <a:latin typeface="Lato"/>
              <a:ea typeface="Lato"/>
              <a:cs typeface="Lato"/>
              <a:sym typeface="Lato"/>
            </a:endParaRPr>
          </a:p>
          <a:p>
            <a:pPr indent="-342900" lvl="0" marL="457200" marR="0" rtl="0" algn="just">
              <a:lnSpc>
                <a:spcPct val="150000"/>
              </a:lnSpc>
              <a:spcBef>
                <a:spcPts val="0"/>
              </a:spcBef>
              <a:spcAft>
                <a:spcPts val="0"/>
              </a:spcAft>
              <a:buClr>
                <a:srgbClr val="000000"/>
              </a:buClr>
              <a:buSzPts val="1800"/>
              <a:buFont typeface="Lato"/>
              <a:buChar char="●"/>
            </a:pPr>
            <a:r>
              <a:rPr lang="en-US" sz="1800">
                <a:latin typeface="Lato"/>
                <a:ea typeface="Lato"/>
                <a:cs typeface="Lato"/>
                <a:sym typeface="Lato"/>
              </a:rPr>
              <a:t>To set that up, you want to copy the repository to your system. </a:t>
            </a:r>
            <a:endParaRPr sz="1800">
              <a:latin typeface="Lato"/>
              <a:ea typeface="Lato"/>
              <a:cs typeface="Lato"/>
              <a:sym typeface="Lato"/>
            </a:endParaRPr>
          </a:p>
          <a:p>
            <a:pPr indent="-342900" lvl="0" marL="457200" marR="0" rtl="0" algn="just">
              <a:lnSpc>
                <a:spcPct val="150000"/>
              </a:lnSpc>
              <a:spcBef>
                <a:spcPts val="0"/>
              </a:spcBef>
              <a:spcAft>
                <a:spcPts val="0"/>
              </a:spcAft>
              <a:buClr>
                <a:srgbClr val="000000"/>
              </a:buClr>
              <a:buSzPts val="1800"/>
              <a:buFont typeface="Lato"/>
              <a:buChar char="●"/>
            </a:pPr>
            <a:r>
              <a:rPr lang="en-US" sz="1800">
                <a:latin typeface="Lato"/>
                <a:ea typeface="Lato"/>
                <a:cs typeface="Lato"/>
                <a:sym typeface="Lato"/>
              </a:rPr>
              <a:t>Git refers to</a:t>
            </a:r>
            <a:r>
              <a:rPr b="1" lang="en-US" sz="1800">
                <a:solidFill>
                  <a:srgbClr val="F20253"/>
                </a:solidFill>
                <a:latin typeface="Lato"/>
                <a:ea typeface="Lato"/>
                <a:cs typeface="Lato"/>
                <a:sym typeface="Lato"/>
              </a:rPr>
              <a:t> copying a repository as "cloning"</a:t>
            </a:r>
            <a:r>
              <a:rPr lang="en-US" sz="1800">
                <a:latin typeface="Lato"/>
                <a:ea typeface="Lato"/>
                <a:cs typeface="Lato"/>
                <a:sym typeface="Lato"/>
              </a:rPr>
              <a:t> it. </a:t>
            </a:r>
            <a:endParaRPr sz="1800">
              <a:latin typeface="Lato"/>
              <a:ea typeface="Lato"/>
              <a:cs typeface="Lato"/>
              <a:sym typeface="Lato"/>
            </a:endParaRPr>
          </a:p>
          <a:p>
            <a:pPr indent="-342900" lvl="0" marL="457200" marR="0" rtl="0" algn="just">
              <a:lnSpc>
                <a:spcPct val="150000"/>
              </a:lnSpc>
              <a:spcBef>
                <a:spcPts val="0"/>
              </a:spcBef>
              <a:spcAft>
                <a:spcPts val="0"/>
              </a:spcAft>
              <a:buClr>
                <a:srgbClr val="000000"/>
              </a:buClr>
              <a:buSzPts val="1800"/>
              <a:buFont typeface="Lato"/>
              <a:buChar char="●"/>
            </a:pPr>
            <a:r>
              <a:rPr lang="en-US" sz="1800">
                <a:latin typeface="Lato"/>
                <a:ea typeface="Lato"/>
                <a:cs typeface="Lato"/>
                <a:sym typeface="Lato"/>
              </a:rPr>
              <a:t>When you clone a repository, you </a:t>
            </a:r>
            <a:r>
              <a:rPr b="1" lang="en-US" sz="1800">
                <a:solidFill>
                  <a:srgbClr val="F20253"/>
                </a:solidFill>
                <a:latin typeface="Lato"/>
                <a:ea typeface="Lato"/>
                <a:cs typeface="Lato"/>
                <a:sym typeface="Lato"/>
              </a:rPr>
              <a:t>create a connection between the server (which Git knows as origin) and your local system.</a:t>
            </a:r>
            <a:endParaRPr b="1" sz="1800">
              <a:solidFill>
                <a:srgbClr val="F20253"/>
              </a:solidFill>
              <a:latin typeface="Lato"/>
              <a:ea typeface="Lato"/>
              <a:cs typeface="Lato"/>
              <a:sym typeface="Lato"/>
            </a:endParaRPr>
          </a:p>
        </p:txBody>
      </p:sp>
      <p:grpSp>
        <p:nvGrpSpPr>
          <p:cNvPr id="698" name="Shape 698"/>
          <p:cNvGrpSpPr/>
          <p:nvPr/>
        </p:nvGrpSpPr>
        <p:grpSpPr>
          <a:xfrm>
            <a:off x="858050" y="89102"/>
            <a:ext cx="10470300" cy="653886"/>
            <a:chOff x="1692338" y="178204"/>
            <a:chExt cx="20940600" cy="1307772"/>
          </a:xfrm>
        </p:grpSpPr>
        <p:sp>
          <p:nvSpPr>
            <p:cNvPr id="699" name="Shape 699"/>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Copying and Creating files in the Repository</a:t>
              </a:r>
              <a:endParaRPr b="1" sz="3600">
                <a:solidFill>
                  <a:srgbClr val="17959F"/>
                </a:solidFill>
                <a:latin typeface="Lato"/>
                <a:ea typeface="Lato"/>
                <a:cs typeface="Lato"/>
                <a:sym typeface="Lato"/>
              </a:endParaRPr>
            </a:p>
          </p:txBody>
        </p:sp>
        <p:sp>
          <p:nvSpPr>
            <p:cNvPr id="700" name="Shape 700"/>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701" name="Shape 701"/>
          <p:cNvPicPr preferRelativeResize="0"/>
          <p:nvPr/>
        </p:nvPicPr>
        <p:blipFill>
          <a:blip r:embed="rId3">
            <a:alphaModFix/>
          </a:blip>
          <a:stretch>
            <a:fillRect/>
          </a:stretch>
        </p:blipFill>
        <p:spPr>
          <a:xfrm>
            <a:off x="7502350" y="2233613"/>
            <a:ext cx="4400550" cy="23907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Shape 706"/>
          <p:cNvSpPr txBox="1"/>
          <p:nvPr/>
        </p:nvSpPr>
        <p:spPr>
          <a:xfrm>
            <a:off x="279375" y="953100"/>
            <a:ext cx="6311700" cy="4951800"/>
          </a:xfrm>
          <a:prstGeom prst="rect">
            <a:avLst/>
          </a:prstGeom>
          <a:noFill/>
          <a:ln>
            <a:noFill/>
          </a:ln>
        </p:spPr>
        <p:txBody>
          <a:bodyPr anchorCtr="0" anchor="t" bIns="45700" lIns="91400" spcFirstLastPara="1" rIns="91400" wrap="square" tIns="45700">
            <a:noAutofit/>
          </a:bodyPr>
          <a:lstStyle/>
          <a:p>
            <a:pPr indent="0" lvl="0" marL="0" marR="0" rtl="0" algn="just">
              <a:lnSpc>
                <a:spcPct val="150000"/>
              </a:lnSpc>
              <a:spcBef>
                <a:spcPts val="0"/>
              </a:spcBef>
              <a:spcAft>
                <a:spcPts val="0"/>
              </a:spcAft>
              <a:buNone/>
            </a:pPr>
            <a:r>
              <a:rPr b="1" lang="en-US" sz="1800">
                <a:latin typeface="Lato"/>
                <a:ea typeface="Lato"/>
                <a:cs typeface="Lato"/>
                <a:sym typeface="Lato"/>
              </a:rPr>
              <a:t>Step 1. Clone your repository to your local system</a:t>
            </a:r>
            <a:endParaRPr b="1" sz="1800">
              <a:latin typeface="Lato"/>
              <a:ea typeface="Lato"/>
              <a:cs typeface="Lato"/>
              <a:sym typeface="Lato"/>
            </a:endParaRPr>
          </a:p>
          <a:p>
            <a:pPr indent="0" lvl="0" marL="0" marR="0" rtl="0" algn="just">
              <a:lnSpc>
                <a:spcPct val="150000"/>
              </a:lnSpc>
              <a:spcBef>
                <a:spcPts val="0"/>
              </a:spcBef>
              <a:spcAft>
                <a:spcPts val="0"/>
              </a:spcAft>
              <a:buNone/>
            </a:pPr>
            <a:r>
              <a:t/>
            </a:r>
            <a:endParaRPr b="1" sz="1800">
              <a:latin typeface="Lato"/>
              <a:ea typeface="Lato"/>
              <a:cs typeface="Lato"/>
              <a:sym typeface="Lato"/>
            </a:endParaRPr>
          </a:p>
          <a:p>
            <a:pPr indent="0" lvl="0" marL="0" marR="0" rtl="0" algn="just">
              <a:lnSpc>
                <a:spcPct val="150000"/>
              </a:lnSpc>
              <a:spcBef>
                <a:spcPts val="0"/>
              </a:spcBef>
              <a:spcAft>
                <a:spcPts val="0"/>
              </a:spcAft>
              <a:buNone/>
            </a:pPr>
            <a:r>
              <a:rPr lang="en-US" sz="1800">
                <a:latin typeface="Lato"/>
                <a:ea typeface="Lato"/>
                <a:cs typeface="Lato"/>
                <a:sym typeface="Lato"/>
              </a:rPr>
              <a:t>Open a browser and a terminal window from your desktop. After opening the terminal window, do the following:</a:t>
            </a:r>
            <a:endParaRPr sz="1800">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Navigate to the directory where you want to keep the files.</a:t>
            </a:r>
            <a:endParaRPr sz="1800">
              <a:latin typeface="Lato"/>
              <a:ea typeface="Lato"/>
              <a:cs typeface="Lato"/>
              <a:sym typeface="Lato"/>
            </a:endParaRPr>
          </a:p>
          <a:p>
            <a:pPr indent="-342900" lvl="2" marL="1371600" marR="0" rtl="0" algn="just">
              <a:lnSpc>
                <a:spcPct val="150000"/>
              </a:lnSpc>
              <a:spcBef>
                <a:spcPts val="0"/>
              </a:spcBef>
              <a:spcAft>
                <a:spcPts val="0"/>
              </a:spcAft>
              <a:buClr>
                <a:srgbClr val="F20253"/>
              </a:buClr>
              <a:buSzPts val="1800"/>
              <a:buFont typeface="Courier New"/>
              <a:buChar char="■"/>
            </a:pPr>
            <a:r>
              <a:rPr b="1" lang="en-US" sz="1800">
                <a:solidFill>
                  <a:srgbClr val="F20253"/>
                </a:solidFill>
                <a:latin typeface="Courier New"/>
                <a:ea typeface="Courier New"/>
                <a:cs typeface="Courier New"/>
                <a:sym typeface="Courier New"/>
              </a:rPr>
              <a:t>cd path/to/the/directory</a:t>
            </a:r>
            <a:endParaRPr b="1" sz="1800">
              <a:solidFill>
                <a:srgbClr val="F20253"/>
              </a:solidFill>
              <a:latin typeface="Courier New"/>
              <a:ea typeface="Courier New"/>
              <a:cs typeface="Courier New"/>
              <a:sym typeface="Courier New"/>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Create a directory to contain your repositories.</a:t>
            </a:r>
            <a:endParaRPr sz="1800">
              <a:latin typeface="Lato"/>
              <a:ea typeface="Lato"/>
              <a:cs typeface="Lato"/>
              <a:sym typeface="Lato"/>
            </a:endParaRPr>
          </a:p>
          <a:p>
            <a:pPr indent="-342900" lvl="2" marL="1371600" marR="0" rtl="0" algn="just">
              <a:lnSpc>
                <a:spcPct val="150000"/>
              </a:lnSpc>
              <a:spcBef>
                <a:spcPts val="0"/>
              </a:spcBef>
              <a:spcAft>
                <a:spcPts val="0"/>
              </a:spcAft>
              <a:buClr>
                <a:srgbClr val="F20253"/>
              </a:buClr>
              <a:buSzPts val="1800"/>
              <a:buFont typeface="Lato"/>
              <a:buChar char="■"/>
            </a:pPr>
            <a:r>
              <a:rPr b="1" lang="en-US" sz="1800">
                <a:solidFill>
                  <a:srgbClr val="F20253"/>
                </a:solidFill>
                <a:latin typeface="Courier New"/>
                <a:ea typeface="Courier New"/>
                <a:cs typeface="Courier New"/>
                <a:sym typeface="Courier New"/>
              </a:rPr>
              <a:t>mkdir repos</a:t>
            </a:r>
            <a:endParaRPr b="1" sz="1800">
              <a:solidFill>
                <a:srgbClr val="F20253"/>
              </a:solidFill>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From the terminal, update the directory you want to work in to your new repos directory.</a:t>
            </a:r>
            <a:endParaRPr sz="1800">
              <a:latin typeface="Lato"/>
              <a:ea typeface="Lato"/>
              <a:cs typeface="Lato"/>
              <a:sym typeface="Lato"/>
            </a:endParaRPr>
          </a:p>
          <a:p>
            <a:pPr indent="-342900" lvl="2" marL="1371600" marR="0" rtl="0" algn="just">
              <a:lnSpc>
                <a:spcPct val="150000"/>
              </a:lnSpc>
              <a:spcBef>
                <a:spcPts val="0"/>
              </a:spcBef>
              <a:spcAft>
                <a:spcPts val="0"/>
              </a:spcAft>
              <a:buClr>
                <a:srgbClr val="F20253"/>
              </a:buClr>
              <a:buSzPts val="1800"/>
              <a:buFont typeface="Courier New"/>
              <a:buChar char="■"/>
            </a:pPr>
            <a:r>
              <a:rPr b="1" lang="en-US" sz="1800">
                <a:solidFill>
                  <a:srgbClr val="F20253"/>
                </a:solidFill>
                <a:latin typeface="Courier New"/>
                <a:ea typeface="Courier New"/>
                <a:cs typeface="Courier New"/>
                <a:sym typeface="Courier New"/>
              </a:rPr>
              <a:t>cd repos</a:t>
            </a:r>
            <a:endParaRPr b="1" sz="1800">
              <a:solidFill>
                <a:srgbClr val="F20253"/>
              </a:solidFill>
              <a:latin typeface="Courier New"/>
              <a:ea typeface="Courier New"/>
              <a:cs typeface="Courier New"/>
              <a:sym typeface="Courier New"/>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p:txBody>
      </p:sp>
      <p:grpSp>
        <p:nvGrpSpPr>
          <p:cNvPr id="707" name="Shape 707"/>
          <p:cNvGrpSpPr/>
          <p:nvPr/>
        </p:nvGrpSpPr>
        <p:grpSpPr>
          <a:xfrm>
            <a:off x="858050" y="89102"/>
            <a:ext cx="10470300" cy="653886"/>
            <a:chOff x="1692338" y="178204"/>
            <a:chExt cx="20940600" cy="1307772"/>
          </a:xfrm>
        </p:grpSpPr>
        <p:sp>
          <p:nvSpPr>
            <p:cNvPr id="708" name="Shape 708"/>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Cloning the Repository</a:t>
              </a:r>
              <a:endParaRPr b="1" sz="3600">
                <a:solidFill>
                  <a:srgbClr val="17959F"/>
                </a:solidFill>
                <a:latin typeface="Lato"/>
                <a:ea typeface="Lato"/>
                <a:cs typeface="Lato"/>
                <a:sym typeface="Lato"/>
              </a:endParaRPr>
            </a:p>
          </p:txBody>
        </p:sp>
        <p:sp>
          <p:nvSpPr>
            <p:cNvPr id="709" name="Shape 709"/>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710" name="Shape 710"/>
          <p:cNvPicPr preferRelativeResize="0"/>
          <p:nvPr/>
        </p:nvPicPr>
        <p:blipFill>
          <a:blip r:embed="rId3">
            <a:alphaModFix/>
          </a:blip>
          <a:stretch>
            <a:fillRect/>
          </a:stretch>
        </p:blipFill>
        <p:spPr>
          <a:xfrm>
            <a:off x="6743475" y="2350999"/>
            <a:ext cx="5058300" cy="2156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Shape 715"/>
          <p:cNvSpPr txBox="1"/>
          <p:nvPr/>
        </p:nvSpPr>
        <p:spPr>
          <a:xfrm>
            <a:off x="312150" y="4019225"/>
            <a:ext cx="11567700" cy="26445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Go to the Project Dashboard and copy the repository clone URL. It should look somewhat like this: </a:t>
            </a:r>
            <a:endParaRPr sz="1800">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u="sng">
                <a:solidFill>
                  <a:schemeClr val="hlink"/>
                </a:solidFill>
                <a:latin typeface="Lato"/>
                <a:ea typeface="Lato"/>
                <a:cs typeface="Lato"/>
                <a:sym typeface="Lato"/>
                <a:hlinkClick r:id="rId3"/>
              </a:rPr>
              <a:t>http://ec2-174-129-137-118.compute-1.amazonaws.com/root/my-test-project.git</a:t>
            </a:r>
            <a:endParaRPr sz="1800">
              <a:latin typeface="Lato"/>
              <a:ea typeface="Lato"/>
              <a:cs typeface="Lato"/>
              <a:sym typeface="Lato"/>
            </a:endParaRPr>
          </a:p>
          <a:p>
            <a:pPr indent="-342900" lvl="0" marL="457200" marR="0" rtl="0">
              <a:lnSpc>
                <a:spcPct val="150000"/>
              </a:lnSpc>
              <a:spcBef>
                <a:spcPts val="0"/>
              </a:spcBef>
              <a:spcAft>
                <a:spcPts val="0"/>
              </a:spcAft>
              <a:buSzPts val="1800"/>
              <a:buFont typeface="Lato"/>
              <a:buChar char="●"/>
            </a:pPr>
            <a:r>
              <a:rPr lang="en-US" sz="1800">
                <a:latin typeface="Lato"/>
                <a:ea typeface="Lato"/>
                <a:cs typeface="Lato"/>
                <a:sym typeface="Lato"/>
              </a:rPr>
              <a:t>Replace the “</a:t>
            </a:r>
            <a:r>
              <a:rPr lang="en-US" sz="1800">
                <a:latin typeface="Lato"/>
                <a:ea typeface="Lato"/>
                <a:cs typeface="Lato"/>
                <a:sym typeface="Lato"/>
              </a:rPr>
              <a:t>ec2-174-129-137-118.compute-1.amazonaws.com” with </a:t>
            </a:r>
            <a:r>
              <a:rPr lang="en-US" sz="1800" u="sng">
                <a:solidFill>
                  <a:schemeClr val="hlink"/>
                </a:solidFill>
                <a:latin typeface="Lato"/>
                <a:ea typeface="Lato"/>
                <a:cs typeface="Lato"/>
                <a:sym typeface="Lato"/>
                <a:hlinkClick r:id="rId4"/>
              </a:rPr>
              <a:t>http://13.127.92.221</a:t>
            </a:r>
            <a:r>
              <a:rPr lang="en-US" sz="1800">
                <a:latin typeface="Lato"/>
                <a:ea typeface="Lato"/>
                <a:cs typeface="Lato"/>
                <a:sym typeface="Lato"/>
              </a:rPr>
              <a:t>  and copy the updated URL. </a:t>
            </a:r>
            <a:endParaRPr sz="1800">
              <a:latin typeface="Lato"/>
              <a:ea typeface="Lato"/>
              <a:cs typeface="Lato"/>
              <a:sym typeface="Lato"/>
            </a:endParaRPr>
          </a:p>
          <a:p>
            <a:pPr indent="-342900" lvl="0" marL="457200" marR="0" rtl="0">
              <a:lnSpc>
                <a:spcPct val="150000"/>
              </a:lnSpc>
              <a:spcBef>
                <a:spcPts val="0"/>
              </a:spcBef>
              <a:spcAft>
                <a:spcPts val="0"/>
              </a:spcAft>
              <a:buSzPts val="1800"/>
              <a:buFont typeface="Lato"/>
              <a:buChar char="●"/>
            </a:pPr>
            <a:r>
              <a:rPr lang="en-US" sz="1800">
                <a:latin typeface="Lato"/>
                <a:ea typeface="Lato"/>
                <a:cs typeface="Lato"/>
                <a:sym typeface="Lato"/>
              </a:rPr>
              <a:t>Open your terminal and type the following command: </a:t>
            </a:r>
            <a:endParaRPr sz="1800">
              <a:latin typeface="Lato"/>
              <a:ea typeface="Lato"/>
              <a:cs typeface="Lato"/>
              <a:sym typeface="Lato"/>
            </a:endParaRPr>
          </a:p>
          <a:p>
            <a:pPr indent="-342900" lvl="1" marL="914400" marR="0" rtl="0">
              <a:lnSpc>
                <a:spcPct val="150000"/>
              </a:lnSpc>
              <a:spcBef>
                <a:spcPts val="0"/>
              </a:spcBef>
              <a:spcAft>
                <a:spcPts val="0"/>
              </a:spcAft>
              <a:buClr>
                <a:srgbClr val="F20253"/>
              </a:buClr>
              <a:buSzPts val="1800"/>
              <a:buFont typeface="Courier New"/>
              <a:buChar char="○"/>
            </a:pPr>
            <a:r>
              <a:rPr b="1" lang="en-US" sz="1800">
                <a:solidFill>
                  <a:srgbClr val="F20253"/>
                </a:solidFill>
                <a:latin typeface="Courier New"/>
                <a:ea typeface="Courier New"/>
                <a:cs typeface="Courier New"/>
                <a:sym typeface="Courier New"/>
              </a:rPr>
              <a:t>git clone </a:t>
            </a:r>
            <a:r>
              <a:rPr lang="en-US" sz="1800" u="sng">
                <a:solidFill>
                  <a:schemeClr val="hlink"/>
                </a:solidFill>
                <a:latin typeface="Lato"/>
                <a:ea typeface="Lato"/>
                <a:cs typeface="Lato"/>
                <a:sym typeface="Lato"/>
                <a:hlinkClick r:id="rId5"/>
              </a:rPr>
              <a:t>http://</a:t>
            </a:r>
            <a:r>
              <a:rPr lang="en-US" sz="1800" u="sng">
                <a:solidFill>
                  <a:schemeClr val="hlink"/>
                </a:solidFill>
                <a:latin typeface="Lato"/>
                <a:ea typeface="Lato"/>
                <a:cs typeface="Lato"/>
                <a:sym typeface="Lato"/>
                <a:hlinkClick r:id="rId6"/>
              </a:rPr>
              <a:t>13.127.92.221</a:t>
            </a:r>
            <a:r>
              <a:rPr lang="en-US" sz="1800" u="sng">
                <a:solidFill>
                  <a:schemeClr val="hlink"/>
                </a:solidFill>
                <a:latin typeface="Lato"/>
                <a:ea typeface="Lato"/>
                <a:cs typeface="Lato"/>
                <a:sym typeface="Lato"/>
                <a:hlinkClick r:id="rId7"/>
              </a:rPr>
              <a:t>/root/my-test-project.git</a:t>
            </a:r>
            <a:endParaRPr b="1" sz="1800">
              <a:solidFill>
                <a:srgbClr val="F20253"/>
              </a:solidFill>
              <a:latin typeface="Courier New"/>
              <a:ea typeface="Courier New"/>
              <a:cs typeface="Courier New"/>
              <a:sym typeface="Courier New"/>
            </a:endParaRPr>
          </a:p>
        </p:txBody>
      </p:sp>
      <p:grpSp>
        <p:nvGrpSpPr>
          <p:cNvPr id="716" name="Shape 716"/>
          <p:cNvGrpSpPr/>
          <p:nvPr/>
        </p:nvGrpSpPr>
        <p:grpSpPr>
          <a:xfrm>
            <a:off x="858050" y="89102"/>
            <a:ext cx="10470300" cy="653886"/>
            <a:chOff x="1692338" y="178204"/>
            <a:chExt cx="20940600" cy="1307772"/>
          </a:xfrm>
        </p:grpSpPr>
        <p:sp>
          <p:nvSpPr>
            <p:cNvPr id="717" name="Shape 717"/>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Cloning the Repository</a:t>
              </a:r>
              <a:endParaRPr b="1" sz="3600">
                <a:solidFill>
                  <a:srgbClr val="17959F"/>
                </a:solidFill>
                <a:latin typeface="Lato"/>
                <a:ea typeface="Lato"/>
                <a:cs typeface="Lato"/>
                <a:sym typeface="Lato"/>
              </a:endParaRPr>
            </a:p>
            <a:p>
              <a:pPr indent="0" lvl="0" marL="0" rtl="0" algn="ctr">
                <a:spcBef>
                  <a:spcPts val="0"/>
                </a:spcBef>
                <a:spcAft>
                  <a:spcPts val="0"/>
                </a:spcAft>
                <a:buClr>
                  <a:srgbClr val="000000"/>
                </a:buClr>
                <a:buSzPts val="1100"/>
                <a:buFont typeface="Arial"/>
                <a:buNone/>
              </a:pPr>
              <a:r>
                <a:t/>
              </a:r>
              <a:endParaRPr b="1" sz="3600">
                <a:solidFill>
                  <a:srgbClr val="17959F"/>
                </a:solidFill>
                <a:latin typeface="Lato"/>
                <a:ea typeface="Lato"/>
                <a:cs typeface="Lato"/>
                <a:sym typeface="Lato"/>
              </a:endParaRPr>
            </a:p>
            <a:p>
              <a:pPr indent="0" lvl="0" marL="0" rtl="0" algn="ctr">
                <a:spcBef>
                  <a:spcPts val="0"/>
                </a:spcBef>
                <a:spcAft>
                  <a:spcPts val="0"/>
                </a:spcAft>
                <a:buClr>
                  <a:srgbClr val="000000"/>
                </a:buClr>
                <a:buSzPts val="1100"/>
                <a:buFont typeface="Arial"/>
                <a:buNone/>
              </a:pPr>
              <a:r>
                <a:t/>
              </a:r>
              <a:endParaRPr b="1" sz="3600">
                <a:solidFill>
                  <a:srgbClr val="17959F"/>
                </a:solidFill>
                <a:latin typeface="Lato"/>
                <a:ea typeface="Lato"/>
                <a:cs typeface="Lato"/>
                <a:sym typeface="Lato"/>
              </a:endParaRPr>
            </a:p>
          </p:txBody>
        </p:sp>
        <p:sp>
          <p:nvSpPr>
            <p:cNvPr id="718" name="Shape 718"/>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719" name="Shape 719"/>
          <p:cNvPicPr preferRelativeResize="0"/>
          <p:nvPr/>
        </p:nvPicPr>
        <p:blipFill>
          <a:blip r:embed="rId8">
            <a:alphaModFix/>
          </a:blip>
          <a:stretch>
            <a:fillRect/>
          </a:stretch>
        </p:blipFill>
        <p:spPr>
          <a:xfrm>
            <a:off x="1498288" y="1259950"/>
            <a:ext cx="9195416" cy="22423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Shape 724"/>
          <p:cNvSpPr txBox="1"/>
          <p:nvPr/>
        </p:nvSpPr>
        <p:spPr>
          <a:xfrm>
            <a:off x="312150" y="1869075"/>
            <a:ext cx="11567700" cy="47946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If you experience a Windows password error:</a:t>
            </a:r>
            <a:endParaRPr sz="1800">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In some versions of Microsoft Windows operating system and Git you might see an error similar to : </a:t>
            </a:r>
            <a:endParaRPr sz="1800">
              <a:latin typeface="Lato"/>
              <a:ea typeface="Lato"/>
              <a:cs typeface="Lato"/>
              <a:sym typeface="Lato"/>
            </a:endParaRPr>
          </a:p>
          <a:p>
            <a:pPr indent="0" lvl="0" marL="914400" marR="0" rtl="0" algn="just">
              <a:lnSpc>
                <a:spcPct val="150000"/>
              </a:lnSpc>
              <a:spcBef>
                <a:spcPts val="0"/>
              </a:spcBef>
              <a:spcAft>
                <a:spcPts val="0"/>
              </a:spcAft>
              <a:buNone/>
            </a:pPr>
            <a:r>
              <a:rPr b="1" lang="en-US" sz="1800">
                <a:solidFill>
                  <a:srgbClr val="F20253"/>
                </a:solidFill>
                <a:latin typeface="Courier New"/>
                <a:ea typeface="Courier New"/>
                <a:cs typeface="Courier New"/>
                <a:sym typeface="Courier New"/>
              </a:rPr>
              <a:t>fatal: could not read</a:t>
            </a:r>
            <a:endParaRPr b="1" sz="1800">
              <a:solidFill>
                <a:srgbClr val="F20253"/>
              </a:solidFill>
              <a:latin typeface="Courier New"/>
              <a:ea typeface="Courier New"/>
              <a:cs typeface="Courier New"/>
              <a:sym typeface="Courier New"/>
            </a:endParaRPr>
          </a:p>
          <a:p>
            <a:pPr indent="0" lvl="0" marL="914400" marR="0" rtl="0" algn="just">
              <a:lnSpc>
                <a:spcPct val="150000"/>
              </a:lnSpc>
              <a:spcBef>
                <a:spcPts val="0"/>
              </a:spcBef>
              <a:spcAft>
                <a:spcPts val="0"/>
              </a:spcAft>
              <a:buNone/>
            </a:pPr>
            <a:r>
              <a:rPr b="1" lang="en-US" sz="1800">
                <a:solidFill>
                  <a:srgbClr val="F20253"/>
                </a:solidFill>
                <a:latin typeface="Courier New"/>
                <a:ea typeface="Courier New"/>
                <a:cs typeface="Courier New"/>
                <a:sym typeface="Courier New"/>
              </a:rPr>
              <a:t>Password for 'https://emmap1@bitbucket.org': No such file or directory</a:t>
            </a:r>
            <a:endParaRPr b="1" sz="1800">
              <a:solidFill>
                <a:srgbClr val="F20253"/>
              </a:solidFill>
              <a:latin typeface="Courier New"/>
              <a:ea typeface="Courier New"/>
              <a:cs typeface="Courier New"/>
              <a:sym typeface="Courier New"/>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If you get this error, enter the following at the command line and repeat the previous step:</a:t>
            </a:r>
            <a:endParaRPr sz="1800">
              <a:latin typeface="Lato"/>
              <a:ea typeface="Lato"/>
              <a:cs typeface="Lato"/>
              <a:sym typeface="Lato"/>
            </a:endParaRPr>
          </a:p>
          <a:p>
            <a:pPr indent="-342900" lvl="1" marL="914400" marR="0" rtl="0" algn="just">
              <a:lnSpc>
                <a:spcPct val="150000"/>
              </a:lnSpc>
              <a:spcBef>
                <a:spcPts val="0"/>
              </a:spcBef>
              <a:spcAft>
                <a:spcPts val="0"/>
              </a:spcAft>
              <a:buClr>
                <a:srgbClr val="F20253"/>
              </a:buClr>
              <a:buSzPts val="1800"/>
              <a:buFont typeface="Courier New"/>
              <a:buChar char="○"/>
            </a:pPr>
            <a:r>
              <a:rPr b="1" lang="en-US" sz="1800">
                <a:solidFill>
                  <a:srgbClr val="F20253"/>
                </a:solidFill>
                <a:latin typeface="Courier New"/>
                <a:ea typeface="Courier New"/>
                <a:cs typeface="Courier New"/>
                <a:sym typeface="Courier New"/>
              </a:rPr>
              <a:t>git config --global core.askpass</a:t>
            </a:r>
            <a:endParaRPr b="1" sz="1800">
              <a:solidFill>
                <a:srgbClr val="F20253"/>
              </a:solidFill>
              <a:latin typeface="Courier New"/>
              <a:ea typeface="Courier New"/>
              <a:cs typeface="Courier New"/>
              <a:sym typeface="Courier New"/>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You will be prompted for the password, after typing it, the process will successfully continue. </a:t>
            </a:r>
            <a:endParaRPr sz="1800">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You already knew that your repository was empty right? Remember that you have added no source files to it yet.</a:t>
            </a:r>
            <a:endParaRPr sz="1800">
              <a:latin typeface="Lato"/>
              <a:ea typeface="Lato"/>
              <a:cs typeface="Lato"/>
              <a:sym typeface="Lato"/>
            </a:endParaRPr>
          </a:p>
        </p:txBody>
      </p:sp>
      <p:grpSp>
        <p:nvGrpSpPr>
          <p:cNvPr id="725" name="Shape 725"/>
          <p:cNvGrpSpPr/>
          <p:nvPr/>
        </p:nvGrpSpPr>
        <p:grpSpPr>
          <a:xfrm>
            <a:off x="858050" y="89102"/>
            <a:ext cx="10470300" cy="653886"/>
            <a:chOff x="1692338" y="178204"/>
            <a:chExt cx="20940600" cy="1307772"/>
          </a:xfrm>
        </p:grpSpPr>
        <p:sp>
          <p:nvSpPr>
            <p:cNvPr id="726" name="Shape 726"/>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Cloning the Repository</a:t>
              </a:r>
              <a:endParaRPr b="1" sz="3600">
                <a:solidFill>
                  <a:srgbClr val="17959F"/>
                </a:solidFill>
                <a:latin typeface="Lato"/>
                <a:ea typeface="Lato"/>
                <a:cs typeface="Lato"/>
                <a:sym typeface="Lato"/>
              </a:endParaRPr>
            </a:p>
          </p:txBody>
        </p:sp>
        <p:sp>
          <p:nvSpPr>
            <p:cNvPr id="727" name="Shape 727"/>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Shape 732"/>
          <p:cNvSpPr txBox="1"/>
          <p:nvPr/>
        </p:nvSpPr>
        <p:spPr>
          <a:xfrm>
            <a:off x="332900" y="3400900"/>
            <a:ext cx="11520600" cy="34572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b="1" lang="en-US" sz="1800">
                <a:latin typeface="Lato"/>
                <a:ea typeface="Lato"/>
                <a:cs typeface="Lato"/>
                <a:sym typeface="Lato"/>
              </a:rPr>
              <a:t>Add a file to your local repository and put it on Gitlab</a:t>
            </a:r>
            <a:endParaRPr b="1"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With the repository on your local system, it's time to get to work. You want to start keeping track of all your space station locations. To do so, l</a:t>
            </a:r>
            <a:r>
              <a:rPr b="1" lang="en-US" sz="1800">
                <a:latin typeface="Lato"/>
                <a:ea typeface="Lato"/>
                <a:cs typeface="Lato"/>
                <a:sym typeface="Lato"/>
              </a:rPr>
              <a:t>et's create a file about all your locations.</a:t>
            </a:r>
            <a:endParaRPr b="1"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Go to your terminal window and navigate to the top level of your local repository.</a:t>
            </a:r>
            <a:endParaRPr sz="1800">
              <a:latin typeface="Lato"/>
              <a:ea typeface="Lato"/>
              <a:cs typeface="Lato"/>
              <a:sym typeface="Lato"/>
            </a:endParaRPr>
          </a:p>
          <a:p>
            <a:pPr indent="457200" lvl="0" marL="914400" marR="0" rtl="0" algn="just">
              <a:lnSpc>
                <a:spcPct val="150000"/>
              </a:lnSpc>
              <a:spcBef>
                <a:spcPts val="0"/>
              </a:spcBef>
              <a:spcAft>
                <a:spcPts val="0"/>
              </a:spcAft>
              <a:buNone/>
            </a:pPr>
            <a:r>
              <a:rPr b="1" lang="en-US" sz="1800">
                <a:solidFill>
                  <a:srgbClr val="F20253"/>
                </a:solidFill>
                <a:latin typeface="Courier New"/>
                <a:ea typeface="Courier New"/>
                <a:cs typeface="Courier New"/>
                <a:sym typeface="Courier New"/>
              </a:rPr>
              <a:t>cd ~/repos/my-test-project/</a:t>
            </a:r>
            <a:endParaRPr b="1" sz="1800">
              <a:solidFill>
                <a:srgbClr val="F20253"/>
              </a:solidFill>
              <a:latin typeface="Courier New"/>
              <a:ea typeface="Courier New"/>
              <a:cs typeface="Courier New"/>
              <a:sym typeface="Courier New"/>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Enter the following line into your terminal window to create a new file with content.</a:t>
            </a:r>
            <a:endParaRPr sz="1800">
              <a:latin typeface="Lato"/>
              <a:ea typeface="Lato"/>
              <a:cs typeface="Lato"/>
              <a:sym typeface="Lato"/>
            </a:endParaRPr>
          </a:p>
          <a:p>
            <a:pPr indent="457200" lvl="0" marL="914400" marR="0" rtl="0" algn="just">
              <a:lnSpc>
                <a:spcPct val="150000"/>
              </a:lnSpc>
              <a:spcBef>
                <a:spcPts val="0"/>
              </a:spcBef>
              <a:spcAft>
                <a:spcPts val="0"/>
              </a:spcAft>
              <a:buNone/>
            </a:pPr>
            <a:r>
              <a:rPr b="1" lang="en-US" sz="1800">
                <a:solidFill>
                  <a:srgbClr val="F20253"/>
                </a:solidFill>
                <a:latin typeface="Courier New"/>
                <a:ea typeface="Courier New"/>
                <a:cs typeface="Courier New"/>
                <a:sym typeface="Courier New"/>
              </a:rPr>
              <a:t>echo "Earth's Moon" &gt;&gt; locations.txt</a:t>
            </a:r>
            <a:endParaRPr b="1" sz="1800">
              <a:solidFill>
                <a:srgbClr val="F20253"/>
              </a:solidFill>
              <a:latin typeface="Courier New"/>
              <a:ea typeface="Courier New"/>
              <a:cs typeface="Courier New"/>
              <a:sym typeface="Courier New"/>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If the command line doesn't return anything, it means you created the file correctly!</a:t>
            </a:r>
            <a:endParaRPr sz="1800">
              <a:latin typeface="Lato"/>
              <a:ea typeface="Lato"/>
              <a:cs typeface="Lato"/>
              <a:sym typeface="Lato"/>
            </a:endParaRPr>
          </a:p>
        </p:txBody>
      </p:sp>
      <p:grpSp>
        <p:nvGrpSpPr>
          <p:cNvPr id="733" name="Shape 733"/>
          <p:cNvGrpSpPr/>
          <p:nvPr/>
        </p:nvGrpSpPr>
        <p:grpSpPr>
          <a:xfrm>
            <a:off x="858050" y="89102"/>
            <a:ext cx="10470300" cy="653886"/>
            <a:chOff x="1692338" y="178204"/>
            <a:chExt cx="20940600" cy="1307772"/>
          </a:xfrm>
        </p:grpSpPr>
        <p:sp>
          <p:nvSpPr>
            <p:cNvPr id="734" name="Shape 734"/>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Adding a File to the Local Repository</a:t>
              </a:r>
              <a:endParaRPr b="1" sz="3600">
                <a:solidFill>
                  <a:srgbClr val="17959F"/>
                </a:solidFill>
                <a:latin typeface="Lato"/>
                <a:ea typeface="Lato"/>
                <a:cs typeface="Lato"/>
                <a:sym typeface="Lato"/>
              </a:endParaRPr>
            </a:p>
          </p:txBody>
        </p:sp>
        <p:sp>
          <p:nvSpPr>
            <p:cNvPr id="735" name="Shape 735"/>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736" name="Shape 736"/>
          <p:cNvPicPr preferRelativeResize="0"/>
          <p:nvPr/>
        </p:nvPicPr>
        <p:blipFill>
          <a:blip r:embed="rId3">
            <a:alphaModFix/>
          </a:blip>
          <a:stretch>
            <a:fillRect/>
          </a:stretch>
        </p:blipFill>
        <p:spPr>
          <a:xfrm>
            <a:off x="721188" y="1638374"/>
            <a:ext cx="10749625" cy="13971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Shape 741"/>
          <p:cNvSpPr txBox="1"/>
          <p:nvPr/>
        </p:nvSpPr>
        <p:spPr>
          <a:xfrm>
            <a:off x="332900" y="4384625"/>
            <a:ext cx="11520600" cy="20799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The </a:t>
            </a:r>
            <a:r>
              <a:rPr b="1" lang="en-US" sz="1800">
                <a:solidFill>
                  <a:srgbClr val="F20253"/>
                </a:solidFill>
                <a:latin typeface="Courier New"/>
                <a:ea typeface="Courier New"/>
                <a:cs typeface="Courier New"/>
                <a:sym typeface="Courier New"/>
              </a:rPr>
              <a:t>git status </a:t>
            </a:r>
            <a:r>
              <a:rPr lang="en-US" sz="1800">
                <a:latin typeface="Lato"/>
                <a:ea typeface="Lato"/>
                <a:cs typeface="Lato"/>
                <a:sym typeface="Lato"/>
              </a:rPr>
              <a:t>command tells you about how your project is progressing in comparison to your Bitbucket repository.</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At this point, Git is aware that you created a new file, and you'll see something like the image shown.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The file is untracked, meaning that </a:t>
            </a:r>
            <a:r>
              <a:rPr b="1" lang="en-US" sz="1800">
                <a:solidFill>
                  <a:srgbClr val="F20253"/>
                </a:solidFill>
                <a:latin typeface="Lato"/>
                <a:ea typeface="Lato"/>
                <a:cs typeface="Lato"/>
                <a:sym typeface="Lato"/>
              </a:rPr>
              <a:t>Git sees a file not part of a previous commit</a:t>
            </a:r>
            <a:r>
              <a:rPr lang="en-US" sz="1800">
                <a:latin typeface="Lato"/>
                <a:ea typeface="Lato"/>
                <a:cs typeface="Lato"/>
                <a:sym typeface="Lato"/>
              </a:rPr>
              <a:t>. The status output also shows you the</a:t>
            </a:r>
            <a:r>
              <a:rPr b="1" lang="en-US" sz="1800">
                <a:solidFill>
                  <a:srgbClr val="F20253"/>
                </a:solidFill>
                <a:latin typeface="Lato"/>
                <a:ea typeface="Lato"/>
                <a:cs typeface="Lato"/>
                <a:sym typeface="Lato"/>
              </a:rPr>
              <a:t> next step: adding the file</a:t>
            </a:r>
            <a:r>
              <a:rPr lang="en-US" sz="1800">
                <a:latin typeface="Lato"/>
                <a:ea typeface="Lato"/>
                <a:cs typeface="Lato"/>
                <a:sym typeface="Lato"/>
              </a:rPr>
              <a:t>.</a:t>
            </a:r>
            <a:endParaRPr sz="1800">
              <a:latin typeface="Lato"/>
              <a:ea typeface="Lato"/>
              <a:cs typeface="Lato"/>
              <a:sym typeface="Lato"/>
            </a:endParaRPr>
          </a:p>
        </p:txBody>
      </p:sp>
      <p:grpSp>
        <p:nvGrpSpPr>
          <p:cNvPr id="742" name="Shape 742"/>
          <p:cNvGrpSpPr/>
          <p:nvPr/>
        </p:nvGrpSpPr>
        <p:grpSpPr>
          <a:xfrm>
            <a:off x="858050" y="89102"/>
            <a:ext cx="10470300" cy="653886"/>
            <a:chOff x="1692338" y="178204"/>
            <a:chExt cx="20940600" cy="1307772"/>
          </a:xfrm>
        </p:grpSpPr>
        <p:sp>
          <p:nvSpPr>
            <p:cNvPr id="743" name="Shape 743"/>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Get the status of your local repository</a:t>
              </a:r>
              <a:endParaRPr b="1" sz="3600">
                <a:solidFill>
                  <a:srgbClr val="17959F"/>
                </a:solidFill>
                <a:latin typeface="Lato"/>
                <a:ea typeface="Lato"/>
                <a:cs typeface="Lato"/>
                <a:sym typeface="Lato"/>
              </a:endParaRPr>
            </a:p>
          </p:txBody>
        </p:sp>
        <p:sp>
          <p:nvSpPr>
            <p:cNvPr id="744" name="Shape 744"/>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745" name="Shape 745"/>
          <p:cNvPicPr preferRelativeResize="0"/>
          <p:nvPr/>
        </p:nvPicPr>
        <p:blipFill>
          <a:blip r:embed="rId3">
            <a:alphaModFix/>
          </a:blip>
          <a:stretch>
            <a:fillRect/>
          </a:stretch>
        </p:blipFill>
        <p:spPr>
          <a:xfrm>
            <a:off x="2868325" y="1287050"/>
            <a:ext cx="6455350" cy="3013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Shape 356"/>
          <p:cNvSpPr txBox="1"/>
          <p:nvPr/>
        </p:nvSpPr>
        <p:spPr>
          <a:xfrm>
            <a:off x="301100" y="1248300"/>
            <a:ext cx="8899500" cy="52398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Version control is </a:t>
            </a:r>
            <a:r>
              <a:rPr b="1" lang="en-US" sz="1800">
                <a:solidFill>
                  <a:srgbClr val="F20253"/>
                </a:solidFill>
                <a:latin typeface="Lato"/>
                <a:ea typeface="Lato"/>
                <a:cs typeface="Lato"/>
                <a:sym typeface="Lato"/>
              </a:rPr>
              <a:t>independent of the kind of project / technology / framework</a:t>
            </a:r>
            <a:r>
              <a:rPr lang="en-US" sz="1800">
                <a:latin typeface="Lato"/>
                <a:ea typeface="Lato"/>
                <a:cs typeface="Lato"/>
                <a:sym typeface="Lato"/>
              </a:rPr>
              <a:t> you're working with:</a:t>
            </a:r>
            <a:endParaRPr sz="1800">
              <a:latin typeface="Lato"/>
              <a:ea typeface="Lato"/>
              <a:cs typeface="Lato"/>
              <a:sym typeface="Lato"/>
            </a:endParaRPr>
          </a:p>
          <a:p>
            <a:pPr indent="-342900" lvl="1" marL="914400" marR="0" rtl="0" algn="just">
              <a:lnSpc>
                <a:spcPct val="150000"/>
              </a:lnSpc>
              <a:spcBef>
                <a:spcPts val="1000"/>
              </a:spcBef>
              <a:spcAft>
                <a:spcPts val="0"/>
              </a:spcAft>
              <a:buSzPts val="1800"/>
              <a:buFont typeface="Lato"/>
              <a:buChar char="○"/>
            </a:pPr>
            <a:r>
              <a:rPr lang="en-US" sz="1800">
                <a:latin typeface="Lato"/>
                <a:ea typeface="Lato"/>
                <a:cs typeface="Lato"/>
                <a:sym typeface="Lato"/>
              </a:rPr>
              <a:t>It works just as well for an HTML website as it does for a design project or an iPhone app</a:t>
            </a:r>
            <a:endParaRPr sz="1800">
              <a:latin typeface="Lato"/>
              <a:ea typeface="Lato"/>
              <a:cs typeface="Lato"/>
              <a:sym typeface="Lato"/>
            </a:endParaRPr>
          </a:p>
          <a:p>
            <a:pPr indent="-342900" lvl="1" marL="914400" marR="0" rtl="0" algn="just">
              <a:lnSpc>
                <a:spcPct val="150000"/>
              </a:lnSpc>
              <a:spcBef>
                <a:spcPts val="1000"/>
              </a:spcBef>
              <a:spcAft>
                <a:spcPts val="0"/>
              </a:spcAft>
              <a:buSzPts val="1800"/>
              <a:buFont typeface="Lato"/>
              <a:buChar char="○"/>
            </a:pPr>
            <a:r>
              <a:rPr lang="en-US" sz="1800">
                <a:latin typeface="Lato"/>
                <a:ea typeface="Lato"/>
                <a:cs typeface="Lato"/>
                <a:sym typeface="Lato"/>
              </a:rPr>
              <a:t>It </a:t>
            </a:r>
            <a:r>
              <a:rPr b="1" lang="en-US" sz="1800">
                <a:solidFill>
                  <a:srgbClr val="F20253"/>
                </a:solidFill>
                <a:latin typeface="Lato"/>
                <a:ea typeface="Lato"/>
                <a:cs typeface="Lato"/>
                <a:sym typeface="Lato"/>
              </a:rPr>
              <a:t>lets you work with any tool you like</a:t>
            </a:r>
            <a:r>
              <a:rPr lang="en-US" sz="1800">
                <a:latin typeface="Lato"/>
                <a:ea typeface="Lato"/>
                <a:cs typeface="Lato"/>
                <a:sym typeface="Lato"/>
              </a:rPr>
              <a:t>; it doesn't care what kind of text editor, graphics program, file manager or other tool you use</a:t>
            </a:r>
            <a:endParaRPr sz="1800">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Also, don't confuse a VCS with a backup or a deployment system.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You don't have to change or replace any other part of your tool chain when you start using version control.</a:t>
            </a:r>
            <a:endParaRPr sz="1800">
              <a:latin typeface="Lato"/>
              <a:ea typeface="Lato"/>
              <a:cs typeface="Lato"/>
              <a:sym typeface="Lato"/>
            </a:endParaRPr>
          </a:p>
        </p:txBody>
      </p:sp>
      <p:sp>
        <p:nvSpPr>
          <p:cNvPr id="357" name="Shape 357"/>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358" name="Shape 358"/>
          <p:cNvGrpSpPr/>
          <p:nvPr/>
        </p:nvGrpSpPr>
        <p:grpSpPr>
          <a:xfrm>
            <a:off x="858043" y="241509"/>
            <a:ext cx="10470300" cy="730079"/>
            <a:chOff x="1692324" y="483017"/>
            <a:chExt cx="20940600" cy="1460159"/>
          </a:xfrm>
        </p:grpSpPr>
        <p:sp>
          <p:nvSpPr>
            <p:cNvPr id="359" name="Shape 359"/>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What is Version Control?</a:t>
              </a:r>
              <a:endParaRPr b="1" sz="4400">
                <a:solidFill>
                  <a:srgbClr val="17959F"/>
                </a:solidFill>
                <a:latin typeface="Lato"/>
                <a:ea typeface="Lato"/>
                <a:cs typeface="Lato"/>
                <a:sym typeface="Lato"/>
              </a:endParaRPr>
            </a:p>
          </p:txBody>
        </p:sp>
        <p:sp>
          <p:nvSpPr>
            <p:cNvPr id="360" name="Shape 360"/>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361" name="Shape 361"/>
          <p:cNvPicPr preferRelativeResize="0"/>
          <p:nvPr/>
        </p:nvPicPr>
        <p:blipFill>
          <a:blip r:embed="rId3">
            <a:alphaModFix/>
          </a:blip>
          <a:stretch>
            <a:fillRect/>
          </a:stretch>
        </p:blipFill>
        <p:spPr>
          <a:xfrm flipH="1">
            <a:off x="8683200" y="4622501"/>
            <a:ext cx="3536201" cy="228171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Shape 750"/>
          <p:cNvSpPr txBox="1"/>
          <p:nvPr/>
        </p:nvSpPr>
        <p:spPr>
          <a:xfrm>
            <a:off x="332900" y="4019250"/>
            <a:ext cx="11520600" cy="24453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Tell Git to track your new locations.txt file using the </a:t>
            </a:r>
            <a:r>
              <a:rPr b="1" lang="en-US" sz="1800">
                <a:solidFill>
                  <a:srgbClr val="F20253"/>
                </a:solidFill>
                <a:latin typeface="Courier New"/>
                <a:ea typeface="Courier New"/>
                <a:cs typeface="Courier New"/>
                <a:sym typeface="Courier New"/>
              </a:rPr>
              <a:t>git add </a:t>
            </a:r>
            <a:r>
              <a:rPr lang="en-US" sz="1800">
                <a:latin typeface="Lato"/>
                <a:ea typeface="Lato"/>
                <a:cs typeface="Lato"/>
                <a:sym typeface="Lato"/>
              </a:rPr>
              <a:t>command:</a:t>
            </a:r>
            <a:endParaRPr sz="1800">
              <a:latin typeface="Lato"/>
              <a:ea typeface="Lato"/>
              <a:cs typeface="Lato"/>
              <a:sym typeface="Lato"/>
            </a:endParaRPr>
          </a:p>
          <a:p>
            <a:pPr indent="0" lvl="0" marL="0" marR="0" rtl="0" algn="just">
              <a:lnSpc>
                <a:spcPct val="150000"/>
              </a:lnSpc>
              <a:spcBef>
                <a:spcPts val="0"/>
              </a:spcBef>
              <a:spcAft>
                <a:spcPts val="0"/>
              </a:spcAft>
              <a:buNone/>
            </a:pPr>
            <a:r>
              <a:rPr b="1" lang="en-US" sz="1800">
                <a:solidFill>
                  <a:srgbClr val="F20253"/>
                </a:solidFill>
                <a:latin typeface="Courier New"/>
                <a:ea typeface="Courier New"/>
                <a:cs typeface="Courier New"/>
                <a:sym typeface="Courier New"/>
              </a:rPr>
              <a:t>		git add locations.txt</a:t>
            </a:r>
            <a:endParaRPr b="1" sz="1800">
              <a:solidFill>
                <a:srgbClr val="F20253"/>
              </a:solidFill>
              <a:latin typeface="Courier New"/>
              <a:ea typeface="Courier New"/>
              <a:cs typeface="Courier New"/>
              <a:sym typeface="Courier New"/>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Just like when you created a file, the git add command </a:t>
            </a:r>
            <a:r>
              <a:rPr b="1" lang="en-US" sz="1800">
                <a:solidFill>
                  <a:srgbClr val="F20253"/>
                </a:solidFill>
                <a:latin typeface="Lato"/>
                <a:ea typeface="Lato"/>
                <a:cs typeface="Lato"/>
                <a:sym typeface="Lato"/>
              </a:rPr>
              <a:t>doesn't return anything when you enter it correctly</a:t>
            </a:r>
            <a:r>
              <a:rPr lang="en-US" sz="1800">
                <a:latin typeface="Lato"/>
                <a:ea typeface="Lato"/>
                <a:cs typeface="Lato"/>
                <a:sym typeface="Lato"/>
              </a:rPr>
              <a:t>.</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The git add command moves changes from the working directory to the Git staging area. </a:t>
            </a:r>
            <a:r>
              <a:rPr b="1" lang="en-US" sz="1800">
                <a:solidFill>
                  <a:srgbClr val="F20253"/>
                </a:solidFill>
                <a:latin typeface="Lato"/>
                <a:ea typeface="Lato"/>
                <a:cs typeface="Lato"/>
                <a:sym typeface="Lato"/>
              </a:rPr>
              <a:t>The staging area is where you prepare a snapshot of a set of changes before committing them</a:t>
            </a:r>
            <a:r>
              <a:rPr lang="en-US" sz="1800">
                <a:latin typeface="Lato"/>
                <a:ea typeface="Lato"/>
                <a:cs typeface="Lato"/>
                <a:sym typeface="Lato"/>
              </a:rPr>
              <a:t> to the official history.</a:t>
            </a:r>
            <a:endParaRPr sz="1800">
              <a:latin typeface="Lato"/>
              <a:ea typeface="Lato"/>
              <a:cs typeface="Lato"/>
              <a:sym typeface="Lato"/>
            </a:endParaRPr>
          </a:p>
        </p:txBody>
      </p:sp>
      <p:grpSp>
        <p:nvGrpSpPr>
          <p:cNvPr id="751" name="Shape 751"/>
          <p:cNvGrpSpPr/>
          <p:nvPr/>
        </p:nvGrpSpPr>
        <p:grpSpPr>
          <a:xfrm>
            <a:off x="858050" y="89102"/>
            <a:ext cx="10470300" cy="653886"/>
            <a:chOff x="1692338" y="178204"/>
            <a:chExt cx="20940600" cy="1307772"/>
          </a:xfrm>
        </p:grpSpPr>
        <p:sp>
          <p:nvSpPr>
            <p:cNvPr id="752" name="Shape 752"/>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Adding File to C</a:t>
              </a:r>
              <a:r>
                <a:rPr b="1" lang="en-US" sz="3600">
                  <a:solidFill>
                    <a:srgbClr val="17959F"/>
                  </a:solidFill>
                  <a:latin typeface="Lato"/>
                  <a:ea typeface="Lato"/>
                  <a:cs typeface="Lato"/>
                  <a:sym typeface="Lato"/>
                </a:rPr>
                <a:t>o</a:t>
              </a:r>
              <a:r>
                <a:rPr b="1" lang="en-US" sz="3600">
                  <a:solidFill>
                    <a:srgbClr val="17959F"/>
                  </a:solidFill>
                  <a:latin typeface="Lato"/>
                  <a:ea typeface="Lato"/>
                  <a:cs typeface="Lato"/>
                  <a:sym typeface="Lato"/>
                </a:rPr>
                <a:t>mmit</a:t>
              </a:r>
              <a:endParaRPr b="1" sz="3600">
                <a:solidFill>
                  <a:srgbClr val="17959F"/>
                </a:solidFill>
                <a:latin typeface="Lato"/>
                <a:ea typeface="Lato"/>
                <a:cs typeface="Lato"/>
                <a:sym typeface="Lato"/>
              </a:endParaRPr>
            </a:p>
          </p:txBody>
        </p:sp>
        <p:sp>
          <p:nvSpPr>
            <p:cNvPr id="753" name="Shape 753"/>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754" name="Shape 754"/>
          <p:cNvPicPr preferRelativeResize="0"/>
          <p:nvPr/>
        </p:nvPicPr>
        <p:blipFill rotWithShape="1">
          <a:blip r:embed="rId3">
            <a:alphaModFix/>
          </a:blip>
          <a:srcRect b="0" l="0" r="26297" t="0"/>
          <a:stretch/>
        </p:blipFill>
        <p:spPr>
          <a:xfrm>
            <a:off x="2696050" y="1792950"/>
            <a:ext cx="6354275" cy="9474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Shape 759"/>
          <p:cNvSpPr txBox="1"/>
          <p:nvPr/>
        </p:nvSpPr>
        <p:spPr>
          <a:xfrm>
            <a:off x="332900" y="4019250"/>
            <a:ext cx="11520600" cy="24453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Tell Git to track your new locations.txt file using the </a:t>
            </a:r>
            <a:r>
              <a:rPr b="1" lang="en-US" sz="1800">
                <a:solidFill>
                  <a:srgbClr val="F20253"/>
                </a:solidFill>
                <a:latin typeface="Courier New"/>
                <a:ea typeface="Courier New"/>
                <a:cs typeface="Courier New"/>
                <a:sym typeface="Courier New"/>
              </a:rPr>
              <a:t>git add </a:t>
            </a:r>
            <a:r>
              <a:rPr lang="en-US" sz="1800">
                <a:latin typeface="Lato"/>
                <a:ea typeface="Lato"/>
                <a:cs typeface="Lato"/>
                <a:sym typeface="Lato"/>
              </a:rPr>
              <a:t>command:</a:t>
            </a:r>
            <a:endParaRPr sz="1800">
              <a:latin typeface="Lato"/>
              <a:ea typeface="Lato"/>
              <a:cs typeface="Lato"/>
              <a:sym typeface="Lato"/>
            </a:endParaRPr>
          </a:p>
          <a:p>
            <a:pPr indent="0" lvl="0" marL="0" marR="0" rtl="0" algn="just">
              <a:lnSpc>
                <a:spcPct val="150000"/>
              </a:lnSpc>
              <a:spcBef>
                <a:spcPts val="0"/>
              </a:spcBef>
              <a:spcAft>
                <a:spcPts val="0"/>
              </a:spcAft>
              <a:buNone/>
            </a:pPr>
            <a:r>
              <a:rPr b="1" lang="en-US" sz="1800">
                <a:solidFill>
                  <a:srgbClr val="F20253"/>
                </a:solidFill>
                <a:latin typeface="Courier New"/>
                <a:ea typeface="Courier New"/>
                <a:cs typeface="Courier New"/>
                <a:sym typeface="Courier New"/>
              </a:rPr>
              <a:t>		git add locations.txt</a:t>
            </a:r>
            <a:endParaRPr b="1" sz="1800">
              <a:solidFill>
                <a:srgbClr val="F20253"/>
              </a:solidFill>
              <a:latin typeface="Courier New"/>
              <a:ea typeface="Courier New"/>
              <a:cs typeface="Courier New"/>
              <a:sym typeface="Courier New"/>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Just like when you created a file, the git add command </a:t>
            </a:r>
            <a:r>
              <a:rPr b="1" lang="en-US" sz="1800">
                <a:solidFill>
                  <a:srgbClr val="F20253"/>
                </a:solidFill>
                <a:latin typeface="Lato"/>
                <a:ea typeface="Lato"/>
                <a:cs typeface="Lato"/>
                <a:sym typeface="Lato"/>
              </a:rPr>
              <a:t>doesn't return anything when you enter it correctly</a:t>
            </a:r>
            <a:r>
              <a:rPr lang="en-US" sz="1800">
                <a:latin typeface="Lato"/>
                <a:ea typeface="Lato"/>
                <a:cs typeface="Lato"/>
                <a:sym typeface="Lato"/>
              </a:rPr>
              <a:t>.</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The git add command moves changes from the working directory to the Git staging area. </a:t>
            </a:r>
            <a:r>
              <a:rPr b="1" lang="en-US" sz="1800">
                <a:solidFill>
                  <a:srgbClr val="F20253"/>
                </a:solidFill>
                <a:latin typeface="Lato"/>
                <a:ea typeface="Lato"/>
                <a:cs typeface="Lato"/>
                <a:sym typeface="Lato"/>
              </a:rPr>
              <a:t>The staging area is where you prepare a snapshot of a set of changes before committing them</a:t>
            </a:r>
            <a:r>
              <a:rPr lang="en-US" sz="1800">
                <a:latin typeface="Lato"/>
                <a:ea typeface="Lato"/>
                <a:cs typeface="Lato"/>
                <a:sym typeface="Lato"/>
              </a:rPr>
              <a:t> to the official history.</a:t>
            </a:r>
            <a:endParaRPr sz="1800">
              <a:latin typeface="Lato"/>
              <a:ea typeface="Lato"/>
              <a:cs typeface="Lato"/>
              <a:sym typeface="Lato"/>
            </a:endParaRPr>
          </a:p>
        </p:txBody>
      </p:sp>
      <p:grpSp>
        <p:nvGrpSpPr>
          <p:cNvPr id="760" name="Shape 760"/>
          <p:cNvGrpSpPr/>
          <p:nvPr/>
        </p:nvGrpSpPr>
        <p:grpSpPr>
          <a:xfrm>
            <a:off x="858050" y="89102"/>
            <a:ext cx="10470300" cy="653886"/>
            <a:chOff x="1692338" y="178204"/>
            <a:chExt cx="20940600" cy="1307772"/>
          </a:xfrm>
        </p:grpSpPr>
        <p:sp>
          <p:nvSpPr>
            <p:cNvPr id="761" name="Shape 761"/>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Adding File to Commit</a:t>
              </a:r>
              <a:endParaRPr b="1" sz="3600">
                <a:solidFill>
                  <a:srgbClr val="17959F"/>
                </a:solidFill>
                <a:latin typeface="Lato"/>
                <a:ea typeface="Lato"/>
                <a:cs typeface="Lato"/>
                <a:sym typeface="Lato"/>
              </a:endParaRPr>
            </a:p>
          </p:txBody>
        </p:sp>
        <p:sp>
          <p:nvSpPr>
            <p:cNvPr id="762" name="Shape 762"/>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763" name="Shape 763"/>
          <p:cNvPicPr preferRelativeResize="0"/>
          <p:nvPr/>
        </p:nvPicPr>
        <p:blipFill rotWithShape="1">
          <a:blip r:embed="rId3">
            <a:alphaModFix/>
          </a:blip>
          <a:srcRect b="0" l="0" r="26297" t="0"/>
          <a:stretch/>
        </p:blipFill>
        <p:spPr>
          <a:xfrm>
            <a:off x="433475" y="1998563"/>
            <a:ext cx="5131625" cy="765125"/>
          </a:xfrm>
          <a:prstGeom prst="rect">
            <a:avLst/>
          </a:prstGeom>
          <a:noFill/>
          <a:ln>
            <a:noFill/>
          </a:ln>
        </p:spPr>
      </p:pic>
      <p:pic>
        <p:nvPicPr>
          <p:cNvPr id="764" name="Shape 764"/>
          <p:cNvPicPr preferRelativeResize="0"/>
          <p:nvPr/>
        </p:nvPicPr>
        <p:blipFill>
          <a:blip r:embed="rId4">
            <a:alphaModFix/>
          </a:blip>
          <a:stretch>
            <a:fillRect/>
          </a:stretch>
        </p:blipFill>
        <p:spPr>
          <a:xfrm>
            <a:off x="7655500" y="1511901"/>
            <a:ext cx="3672855" cy="22284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sp>
        <p:nvSpPr>
          <p:cNvPr id="769" name="Shape 769"/>
          <p:cNvSpPr txBox="1"/>
          <p:nvPr/>
        </p:nvSpPr>
        <p:spPr>
          <a:xfrm>
            <a:off x="375075" y="2336938"/>
            <a:ext cx="5344500" cy="24453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The </a:t>
            </a:r>
            <a:r>
              <a:rPr b="1" lang="en-US" sz="1800">
                <a:solidFill>
                  <a:srgbClr val="F20253"/>
                </a:solidFill>
                <a:latin typeface="Courier New"/>
                <a:ea typeface="Courier New"/>
                <a:cs typeface="Courier New"/>
                <a:sym typeface="Courier New"/>
              </a:rPr>
              <a:t>git status</a:t>
            </a:r>
            <a:r>
              <a:rPr lang="en-US" sz="1800">
                <a:latin typeface="Lato"/>
                <a:ea typeface="Lato"/>
                <a:cs typeface="Lato"/>
                <a:sym typeface="Lato"/>
              </a:rPr>
              <a:t> command displays the state of the working directory and the staged snapshot.</a:t>
            </a:r>
            <a:endParaRPr sz="1800">
              <a:latin typeface="Lato"/>
              <a:ea typeface="Lato"/>
              <a:cs typeface="Lato"/>
              <a:sym typeface="Lato"/>
            </a:endParaRPr>
          </a:p>
          <a:p>
            <a:pPr indent="0" lvl="0" marL="0" marR="0" rtl="0" algn="just">
              <a:lnSpc>
                <a:spcPct val="150000"/>
              </a:lnSpc>
              <a:spcBef>
                <a:spcPts val="0"/>
              </a:spcBef>
              <a:spcAft>
                <a:spcPts val="0"/>
              </a:spcAft>
              <a:buNone/>
            </a:pPr>
            <a:r>
              <a:rPr b="1" lang="en-US" sz="2000">
                <a:solidFill>
                  <a:srgbClr val="F20253"/>
                </a:solidFill>
                <a:latin typeface="Courier New"/>
                <a:ea typeface="Courier New"/>
                <a:cs typeface="Courier New"/>
                <a:sym typeface="Courier New"/>
              </a:rPr>
              <a:t>	git status</a:t>
            </a:r>
            <a:endParaRPr b="1" sz="2000">
              <a:solidFill>
                <a:srgbClr val="F20253"/>
              </a:solidFill>
              <a:latin typeface="Courier New"/>
              <a:ea typeface="Courier New"/>
              <a:cs typeface="Courier New"/>
              <a:sym typeface="Courier New"/>
            </a:endParaRPr>
          </a:p>
          <a:p>
            <a:pPr indent="0" lvl="0" marL="0" marR="0" rtl="0" algn="just">
              <a:lnSpc>
                <a:spcPct val="150000"/>
              </a:lnSpc>
              <a:spcBef>
                <a:spcPts val="0"/>
              </a:spcBef>
              <a:spcAft>
                <a:spcPts val="0"/>
              </a:spcAft>
              <a:buNone/>
            </a:pPr>
            <a:r>
              <a:t/>
            </a:r>
            <a:endParaRPr b="1" sz="2000">
              <a:solidFill>
                <a:srgbClr val="F20253"/>
              </a:solidFill>
              <a:latin typeface="Courier New"/>
              <a:ea typeface="Courier New"/>
              <a:cs typeface="Courier New"/>
              <a:sym typeface="Courier New"/>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Now you can see the</a:t>
            </a:r>
            <a:r>
              <a:rPr b="1" lang="en-US" sz="1800">
                <a:solidFill>
                  <a:srgbClr val="F20253"/>
                </a:solidFill>
                <a:latin typeface="Lato"/>
                <a:ea typeface="Lato"/>
                <a:cs typeface="Lato"/>
                <a:sym typeface="Lato"/>
              </a:rPr>
              <a:t> new file has been added (staged) and you can commit it</a:t>
            </a:r>
            <a:r>
              <a:rPr lang="en-US" sz="1800">
                <a:latin typeface="Lato"/>
                <a:ea typeface="Lato"/>
                <a:cs typeface="Lato"/>
                <a:sym typeface="Lato"/>
              </a:rPr>
              <a:t> when you are ready. </a:t>
            </a:r>
            <a:endParaRPr sz="1800">
              <a:latin typeface="Lato"/>
              <a:ea typeface="Lato"/>
              <a:cs typeface="Lato"/>
              <a:sym typeface="Lato"/>
            </a:endParaRPr>
          </a:p>
        </p:txBody>
      </p:sp>
      <p:grpSp>
        <p:nvGrpSpPr>
          <p:cNvPr id="770" name="Shape 770"/>
          <p:cNvGrpSpPr/>
          <p:nvPr/>
        </p:nvGrpSpPr>
        <p:grpSpPr>
          <a:xfrm>
            <a:off x="858050" y="89102"/>
            <a:ext cx="10470300" cy="653886"/>
            <a:chOff x="1692338" y="178204"/>
            <a:chExt cx="20940600" cy="1307772"/>
          </a:xfrm>
        </p:grpSpPr>
        <p:sp>
          <p:nvSpPr>
            <p:cNvPr id="771" name="Shape 771"/>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Check the Status</a:t>
              </a:r>
              <a:endParaRPr b="1" sz="3600">
                <a:solidFill>
                  <a:srgbClr val="17959F"/>
                </a:solidFill>
                <a:latin typeface="Lato"/>
                <a:ea typeface="Lato"/>
                <a:cs typeface="Lato"/>
                <a:sym typeface="Lato"/>
              </a:endParaRPr>
            </a:p>
          </p:txBody>
        </p:sp>
        <p:sp>
          <p:nvSpPr>
            <p:cNvPr id="772" name="Shape 772"/>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773" name="Shape 773"/>
          <p:cNvPicPr preferRelativeResize="0"/>
          <p:nvPr/>
        </p:nvPicPr>
        <p:blipFill rotWithShape="1">
          <a:blip r:embed="rId3">
            <a:alphaModFix/>
          </a:blip>
          <a:srcRect b="6898" l="0" r="0" t="0"/>
          <a:stretch/>
        </p:blipFill>
        <p:spPr>
          <a:xfrm>
            <a:off x="6127088" y="2537800"/>
            <a:ext cx="5883575" cy="20435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sp>
        <p:nvSpPr>
          <p:cNvPr id="778" name="Shape 778"/>
          <p:cNvSpPr txBox="1"/>
          <p:nvPr/>
        </p:nvSpPr>
        <p:spPr>
          <a:xfrm>
            <a:off x="375075" y="1517748"/>
            <a:ext cx="5344500" cy="49329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The </a:t>
            </a:r>
            <a:r>
              <a:rPr b="1" lang="en-US" sz="1800">
                <a:solidFill>
                  <a:srgbClr val="F20253"/>
                </a:solidFill>
                <a:latin typeface="Courier New"/>
                <a:ea typeface="Courier New"/>
                <a:cs typeface="Courier New"/>
                <a:sym typeface="Courier New"/>
              </a:rPr>
              <a:t>git commit</a:t>
            </a:r>
            <a:r>
              <a:rPr lang="en-US" sz="1800">
                <a:latin typeface="Lato"/>
                <a:ea typeface="Lato"/>
                <a:cs typeface="Lato"/>
                <a:sym typeface="Lato"/>
              </a:rPr>
              <a:t> takes the staged snapshot and commits it to the project history. Combined with </a:t>
            </a:r>
            <a:r>
              <a:rPr b="1" lang="en-US" sz="1800">
                <a:solidFill>
                  <a:srgbClr val="F20253"/>
                </a:solidFill>
                <a:latin typeface="Courier New"/>
                <a:ea typeface="Courier New"/>
                <a:cs typeface="Courier New"/>
                <a:sym typeface="Courier New"/>
              </a:rPr>
              <a:t>git add</a:t>
            </a:r>
            <a:r>
              <a:rPr lang="en-US" sz="1800">
                <a:latin typeface="Lato"/>
                <a:ea typeface="Lato"/>
                <a:cs typeface="Lato"/>
                <a:sym typeface="Lato"/>
              </a:rPr>
              <a:t>, this process defines the basic workflow for all Git users.</a:t>
            </a:r>
            <a:endParaRPr sz="1800">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Issue the </a:t>
            </a:r>
            <a:r>
              <a:rPr b="1" lang="en-US" sz="1800">
                <a:solidFill>
                  <a:srgbClr val="F20253"/>
                </a:solidFill>
                <a:latin typeface="Courier New"/>
                <a:ea typeface="Courier New"/>
                <a:cs typeface="Courier New"/>
                <a:sym typeface="Courier New"/>
              </a:rPr>
              <a:t>git commit</a:t>
            </a:r>
            <a:r>
              <a:rPr lang="en-US" sz="1800">
                <a:latin typeface="Lato"/>
                <a:ea typeface="Lato"/>
                <a:cs typeface="Lato"/>
                <a:sym typeface="Lato"/>
              </a:rPr>
              <a:t> command with a commit message, as shown on the next line. The </a:t>
            </a:r>
            <a:r>
              <a:rPr b="1" lang="en-US" sz="1800">
                <a:latin typeface="Lato"/>
                <a:ea typeface="Lato"/>
                <a:cs typeface="Lato"/>
                <a:sym typeface="Lato"/>
              </a:rPr>
              <a:t>-m indicates that a commit message follows</a:t>
            </a:r>
            <a:r>
              <a:rPr lang="en-US" sz="1800">
                <a:latin typeface="Lato"/>
                <a:ea typeface="Lato"/>
                <a:cs typeface="Lato"/>
                <a:sym typeface="Lato"/>
              </a:rPr>
              <a:t>.</a:t>
            </a:r>
            <a:endParaRPr sz="1800">
              <a:latin typeface="Lato"/>
              <a:ea typeface="Lato"/>
              <a:cs typeface="Lato"/>
              <a:sym typeface="Lato"/>
            </a:endParaRPr>
          </a:p>
          <a:p>
            <a:pPr indent="0" lvl="0" marL="457200" marR="0" rtl="0" algn="just">
              <a:lnSpc>
                <a:spcPct val="150000"/>
              </a:lnSpc>
              <a:spcBef>
                <a:spcPts val="0"/>
              </a:spcBef>
              <a:spcAft>
                <a:spcPts val="0"/>
              </a:spcAft>
              <a:buNone/>
            </a:pPr>
            <a:r>
              <a:rPr b="1" lang="en-US" sz="1800">
                <a:solidFill>
                  <a:srgbClr val="F20253"/>
                </a:solidFill>
                <a:latin typeface="Courier New"/>
                <a:ea typeface="Courier New"/>
                <a:cs typeface="Courier New"/>
                <a:sym typeface="Courier New"/>
              </a:rPr>
              <a:t>git commit -m ‘Initial commit’</a:t>
            </a:r>
            <a:endParaRPr b="1" sz="1800">
              <a:solidFill>
                <a:srgbClr val="F20253"/>
              </a:solidFill>
              <a:latin typeface="Courier New"/>
              <a:ea typeface="Courier New"/>
              <a:cs typeface="Courier New"/>
              <a:sym typeface="Courier New"/>
            </a:endParaRPr>
          </a:p>
        </p:txBody>
      </p:sp>
      <p:grpSp>
        <p:nvGrpSpPr>
          <p:cNvPr id="779" name="Shape 779"/>
          <p:cNvGrpSpPr/>
          <p:nvPr/>
        </p:nvGrpSpPr>
        <p:grpSpPr>
          <a:xfrm>
            <a:off x="858050" y="89102"/>
            <a:ext cx="10470300" cy="653886"/>
            <a:chOff x="1692338" y="178204"/>
            <a:chExt cx="20940600" cy="1307772"/>
          </a:xfrm>
        </p:grpSpPr>
        <p:sp>
          <p:nvSpPr>
            <p:cNvPr id="780" name="Shape 780"/>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Git Commit</a:t>
              </a:r>
              <a:endParaRPr b="1" sz="3600">
                <a:solidFill>
                  <a:srgbClr val="17959F"/>
                </a:solidFill>
                <a:latin typeface="Lato"/>
                <a:ea typeface="Lato"/>
                <a:cs typeface="Lato"/>
                <a:sym typeface="Lato"/>
              </a:endParaRPr>
            </a:p>
          </p:txBody>
        </p:sp>
        <p:sp>
          <p:nvSpPr>
            <p:cNvPr id="781" name="Shape 781"/>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782" name="Shape 782"/>
          <p:cNvPicPr preferRelativeResize="0"/>
          <p:nvPr/>
        </p:nvPicPr>
        <p:blipFill>
          <a:blip r:embed="rId3">
            <a:alphaModFix/>
          </a:blip>
          <a:stretch>
            <a:fillRect/>
          </a:stretch>
        </p:blipFill>
        <p:spPr>
          <a:xfrm>
            <a:off x="6058925" y="3094700"/>
            <a:ext cx="6052100" cy="9807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Shape 787"/>
          <p:cNvSpPr txBox="1"/>
          <p:nvPr/>
        </p:nvSpPr>
        <p:spPr>
          <a:xfrm>
            <a:off x="375075" y="1517748"/>
            <a:ext cx="5344500" cy="49329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The </a:t>
            </a:r>
            <a:r>
              <a:rPr b="1" lang="en-US" sz="1800">
                <a:solidFill>
                  <a:srgbClr val="F20253"/>
                </a:solidFill>
                <a:latin typeface="Courier New"/>
                <a:ea typeface="Courier New"/>
                <a:cs typeface="Courier New"/>
                <a:sym typeface="Courier New"/>
              </a:rPr>
              <a:t>git commit</a:t>
            </a:r>
            <a:r>
              <a:rPr lang="en-US" sz="1800">
                <a:latin typeface="Lato"/>
                <a:ea typeface="Lato"/>
                <a:cs typeface="Lato"/>
                <a:sym typeface="Lato"/>
              </a:rPr>
              <a:t> takes the staged snapshot and commits it to the project history. Combined with </a:t>
            </a:r>
            <a:r>
              <a:rPr b="1" lang="en-US" sz="1800">
                <a:solidFill>
                  <a:srgbClr val="F20253"/>
                </a:solidFill>
                <a:latin typeface="Courier New"/>
                <a:ea typeface="Courier New"/>
                <a:cs typeface="Courier New"/>
                <a:sym typeface="Courier New"/>
              </a:rPr>
              <a:t>git add</a:t>
            </a:r>
            <a:r>
              <a:rPr lang="en-US" sz="1800">
                <a:latin typeface="Lato"/>
                <a:ea typeface="Lato"/>
                <a:cs typeface="Lato"/>
                <a:sym typeface="Lato"/>
              </a:rPr>
              <a:t>, this process defines the basic workflow for all Git users.</a:t>
            </a:r>
            <a:endParaRPr sz="1800">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Issue the </a:t>
            </a:r>
            <a:r>
              <a:rPr b="1" lang="en-US" sz="1800">
                <a:solidFill>
                  <a:srgbClr val="F20253"/>
                </a:solidFill>
                <a:latin typeface="Courier New"/>
                <a:ea typeface="Courier New"/>
                <a:cs typeface="Courier New"/>
                <a:sym typeface="Courier New"/>
              </a:rPr>
              <a:t>git commit</a:t>
            </a:r>
            <a:r>
              <a:rPr lang="en-US" sz="1800">
                <a:latin typeface="Lato"/>
                <a:ea typeface="Lato"/>
                <a:cs typeface="Lato"/>
                <a:sym typeface="Lato"/>
              </a:rPr>
              <a:t> command with a commit message, as shown on the next line. The </a:t>
            </a:r>
            <a:r>
              <a:rPr b="1" lang="en-US" sz="1800">
                <a:latin typeface="Lato"/>
                <a:ea typeface="Lato"/>
                <a:cs typeface="Lato"/>
                <a:sym typeface="Lato"/>
              </a:rPr>
              <a:t>-m indicates that a commit message follows</a:t>
            </a:r>
            <a:r>
              <a:rPr lang="en-US" sz="1800">
                <a:latin typeface="Lato"/>
                <a:ea typeface="Lato"/>
                <a:cs typeface="Lato"/>
                <a:sym typeface="Lato"/>
              </a:rPr>
              <a:t>.</a:t>
            </a:r>
            <a:endParaRPr sz="1800">
              <a:latin typeface="Lato"/>
              <a:ea typeface="Lato"/>
              <a:cs typeface="Lato"/>
              <a:sym typeface="Lato"/>
            </a:endParaRPr>
          </a:p>
          <a:p>
            <a:pPr indent="0" lvl="0" marL="457200" marR="0" rtl="0" algn="just">
              <a:lnSpc>
                <a:spcPct val="150000"/>
              </a:lnSpc>
              <a:spcBef>
                <a:spcPts val="0"/>
              </a:spcBef>
              <a:spcAft>
                <a:spcPts val="0"/>
              </a:spcAft>
              <a:buNone/>
            </a:pPr>
            <a:r>
              <a:rPr b="1" lang="en-US" sz="1800">
                <a:solidFill>
                  <a:srgbClr val="F20253"/>
                </a:solidFill>
                <a:latin typeface="Courier New"/>
                <a:ea typeface="Courier New"/>
                <a:cs typeface="Courier New"/>
                <a:sym typeface="Courier New"/>
              </a:rPr>
              <a:t>git commit -m ‘Initial commit’</a:t>
            </a:r>
            <a:endParaRPr b="1" sz="1800">
              <a:solidFill>
                <a:srgbClr val="F20253"/>
              </a:solidFill>
              <a:latin typeface="Courier New"/>
              <a:ea typeface="Courier New"/>
              <a:cs typeface="Courier New"/>
              <a:sym typeface="Courier New"/>
            </a:endParaRPr>
          </a:p>
        </p:txBody>
      </p:sp>
      <p:grpSp>
        <p:nvGrpSpPr>
          <p:cNvPr id="788" name="Shape 788"/>
          <p:cNvGrpSpPr/>
          <p:nvPr/>
        </p:nvGrpSpPr>
        <p:grpSpPr>
          <a:xfrm>
            <a:off x="858050" y="89102"/>
            <a:ext cx="10470300" cy="653886"/>
            <a:chOff x="1692338" y="178204"/>
            <a:chExt cx="20940600" cy="1307772"/>
          </a:xfrm>
        </p:grpSpPr>
        <p:sp>
          <p:nvSpPr>
            <p:cNvPr id="789" name="Shape 789"/>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Git Commit</a:t>
              </a:r>
              <a:endParaRPr b="1" sz="3600">
                <a:solidFill>
                  <a:srgbClr val="17959F"/>
                </a:solidFill>
                <a:latin typeface="Lato"/>
                <a:ea typeface="Lato"/>
                <a:cs typeface="Lato"/>
                <a:sym typeface="Lato"/>
              </a:endParaRPr>
            </a:p>
          </p:txBody>
        </p:sp>
        <p:sp>
          <p:nvSpPr>
            <p:cNvPr id="790" name="Shape 790"/>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791" name="Shape 791"/>
          <p:cNvPicPr preferRelativeResize="0"/>
          <p:nvPr/>
        </p:nvPicPr>
        <p:blipFill>
          <a:blip r:embed="rId3">
            <a:alphaModFix/>
          </a:blip>
          <a:stretch>
            <a:fillRect/>
          </a:stretch>
        </p:blipFill>
        <p:spPr>
          <a:xfrm>
            <a:off x="6058925" y="3094700"/>
            <a:ext cx="6052100" cy="9807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Shape 796"/>
          <p:cNvSpPr txBox="1"/>
          <p:nvPr/>
        </p:nvSpPr>
        <p:spPr>
          <a:xfrm>
            <a:off x="317850" y="2705100"/>
            <a:ext cx="11556300" cy="14478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None/>
            </a:pPr>
            <a:r>
              <a:rPr lang="en-US" sz="2200">
                <a:latin typeface="Lato"/>
                <a:ea typeface="Lato"/>
                <a:cs typeface="Lato"/>
                <a:sym typeface="Lato"/>
              </a:rPr>
              <a:t>Up until this point, </a:t>
            </a:r>
            <a:r>
              <a:rPr b="1" lang="en-US" sz="2200">
                <a:solidFill>
                  <a:srgbClr val="F20253"/>
                </a:solidFill>
                <a:latin typeface="Lato"/>
                <a:ea typeface="Lato"/>
                <a:cs typeface="Lato"/>
                <a:sym typeface="Lato"/>
              </a:rPr>
              <a:t>everything you have done is on your local system and invisible to your Bitbucket repository</a:t>
            </a:r>
            <a:r>
              <a:rPr lang="en-US" sz="2200">
                <a:latin typeface="Lato"/>
                <a:ea typeface="Lato"/>
                <a:cs typeface="Lato"/>
                <a:sym typeface="Lato"/>
              </a:rPr>
              <a:t> until you </a:t>
            </a:r>
            <a:r>
              <a:rPr b="1" lang="en-US" sz="2200">
                <a:solidFill>
                  <a:srgbClr val="F20253"/>
                </a:solidFill>
                <a:latin typeface="Lato"/>
                <a:ea typeface="Lato"/>
                <a:cs typeface="Lato"/>
                <a:sym typeface="Lato"/>
              </a:rPr>
              <a:t>push those changes</a:t>
            </a:r>
            <a:r>
              <a:rPr lang="en-US" sz="2200">
                <a:latin typeface="Lato"/>
                <a:ea typeface="Lato"/>
                <a:cs typeface="Lato"/>
                <a:sym typeface="Lato"/>
              </a:rPr>
              <a:t>.</a:t>
            </a:r>
            <a:endParaRPr b="1" sz="2200">
              <a:solidFill>
                <a:srgbClr val="F20253"/>
              </a:solidFill>
              <a:latin typeface="Courier New"/>
              <a:ea typeface="Courier New"/>
              <a:cs typeface="Courier New"/>
              <a:sym typeface="Courier New"/>
            </a:endParaRPr>
          </a:p>
        </p:txBody>
      </p:sp>
      <p:grpSp>
        <p:nvGrpSpPr>
          <p:cNvPr id="797" name="Shape 797"/>
          <p:cNvGrpSpPr/>
          <p:nvPr/>
        </p:nvGrpSpPr>
        <p:grpSpPr>
          <a:xfrm>
            <a:off x="858050" y="89102"/>
            <a:ext cx="10470300" cy="653886"/>
            <a:chOff x="1692338" y="178204"/>
            <a:chExt cx="20940600" cy="1307772"/>
          </a:xfrm>
        </p:grpSpPr>
        <p:sp>
          <p:nvSpPr>
            <p:cNvPr id="798" name="Shape 798"/>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Note</a:t>
              </a:r>
              <a:endParaRPr b="1" sz="3600">
                <a:solidFill>
                  <a:srgbClr val="17959F"/>
                </a:solidFill>
                <a:latin typeface="Lato"/>
                <a:ea typeface="Lato"/>
                <a:cs typeface="Lato"/>
                <a:sym typeface="Lato"/>
              </a:endParaRPr>
            </a:p>
          </p:txBody>
        </p:sp>
        <p:sp>
          <p:nvSpPr>
            <p:cNvPr id="799" name="Shape 799"/>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Shape 804"/>
          <p:cNvSpPr txBox="1"/>
          <p:nvPr/>
        </p:nvSpPr>
        <p:spPr>
          <a:xfrm>
            <a:off x="375075" y="4707850"/>
            <a:ext cx="11612400" cy="17427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Go back to your local terminal window and send your committed changes to the repository using:</a:t>
            </a:r>
            <a:endParaRPr sz="1800">
              <a:latin typeface="Lato"/>
              <a:ea typeface="Lato"/>
              <a:cs typeface="Lato"/>
              <a:sym typeface="Lato"/>
            </a:endParaRPr>
          </a:p>
          <a:p>
            <a:pPr indent="457200" lvl="0" marL="457200" marR="0" rtl="0" algn="just">
              <a:lnSpc>
                <a:spcPct val="150000"/>
              </a:lnSpc>
              <a:spcBef>
                <a:spcPts val="0"/>
              </a:spcBef>
              <a:spcAft>
                <a:spcPts val="0"/>
              </a:spcAft>
              <a:buNone/>
            </a:pPr>
            <a:r>
              <a:rPr b="1" lang="en-US" sz="1800">
                <a:solidFill>
                  <a:srgbClr val="F20253"/>
                </a:solidFill>
                <a:latin typeface="Courier New"/>
                <a:ea typeface="Courier New"/>
                <a:cs typeface="Courier New"/>
                <a:sym typeface="Courier New"/>
              </a:rPr>
              <a:t>git push origin master. </a:t>
            </a:r>
            <a:endParaRPr b="1" sz="1800">
              <a:solidFill>
                <a:srgbClr val="F20253"/>
              </a:solidFill>
              <a:latin typeface="Courier New"/>
              <a:ea typeface="Courier New"/>
              <a:cs typeface="Courier New"/>
              <a:sym typeface="Courier New"/>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This command specifies that you are pushing to the master branch (the branch on Git) on origin server.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Your commits are now on the remote repository (origin).</a:t>
            </a:r>
            <a:endParaRPr sz="1800">
              <a:latin typeface="Lato"/>
              <a:ea typeface="Lato"/>
              <a:cs typeface="Lato"/>
              <a:sym typeface="Lato"/>
            </a:endParaRPr>
          </a:p>
        </p:txBody>
      </p:sp>
      <p:grpSp>
        <p:nvGrpSpPr>
          <p:cNvPr id="805" name="Shape 805"/>
          <p:cNvGrpSpPr/>
          <p:nvPr/>
        </p:nvGrpSpPr>
        <p:grpSpPr>
          <a:xfrm>
            <a:off x="858050" y="89102"/>
            <a:ext cx="10470300" cy="653886"/>
            <a:chOff x="1692338" y="178204"/>
            <a:chExt cx="20940600" cy="1307772"/>
          </a:xfrm>
        </p:grpSpPr>
        <p:sp>
          <p:nvSpPr>
            <p:cNvPr id="806" name="Shape 806"/>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Pushing the Changes</a:t>
              </a:r>
              <a:endParaRPr b="1" sz="3600">
                <a:solidFill>
                  <a:srgbClr val="17959F"/>
                </a:solidFill>
                <a:latin typeface="Lato"/>
                <a:ea typeface="Lato"/>
                <a:cs typeface="Lato"/>
                <a:sym typeface="Lato"/>
              </a:endParaRPr>
            </a:p>
          </p:txBody>
        </p:sp>
        <p:sp>
          <p:nvSpPr>
            <p:cNvPr id="807" name="Shape 807"/>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808" name="Shape 808"/>
          <p:cNvPicPr preferRelativeResize="0"/>
          <p:nvPr/>
        </p:nvPicPr>
        <p:blipFill>
          <a:blip r:embed="rId3">
            <a:alphaModFix/>
          </a:blip>
          <a:stretch>
            <a:fillRect/>
          </a:stretch>
        </p:blipFill>
        <p:spPr>
          <a:xfrm>
            <a:off x="473463" y="1716875"/>
            <a:ext cx="7169631" cy="1742700"/>
          </a:xfrm>
          <a:prstGeom prst="rect">
            <a:avLst/>
          </a:prstGeom>
          <a:noFill/>
          <a:ln>
            <a:noFill/>
          </a:ln>
        </p:spPr>
      </p:pic>
      <p:pic>
        <p:nvPicPr>
          <p:cNvPr id="809" name="Shape 809"/>
          <p:cNvPicPr preferRelativeResize="0"/>
          <p:nvPr/>
        </p:nvPicPr>
        <p:blipFill>
          <a:blip r:embed="rId4">
            <a:alphaModFix/>
          </a:blip>
          <a:stretch>
            <a:fillRect/>
          </a:stretch>
        </p:blipFill>
        <p:spPr>
          <a:xfrm>
            <a:off x="8172444" y="1511901"/>
            <a:ext cx="4019550" cy="21526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 name="Shape 813"/>
        <p:cNvGrpSpPr/>
        <p:nvPr/>
      </p:nvGrpSpPr>
      <p:grpSpPr>
        <a:xfrm>
          <a:off x="0" y="0"/>
          <a:ext cx="0" cy="0"/>
          <a:chOff x="0" y="0"/>
          <a:chExt cx="0" cy="0"/>
        </a:xfrm>
      </p:grpSpPr>
      <p:sp>
        <p:nvSpPr>
          <p:cNvPr id="814" name="Shape 814"/>
          <p:cNvSpPr txBox="1"/>
          <p:nvPr/>
        </p:nvSpPr>
        <p:spPr>
          <a:xfrm>
            <a:off x="417250" y="4750000"/>
            <a:ext cx="11612400" cy="17427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b="1" lang="en-US" sz="1800">
                <a:solidFill>
                  <a:srgbClr val="F20253"/>
                </a:solidFill>
                <a:latin typeface="Lato"/>
                <a:ea typeface="Lato"/>
                <a:cs typeface="Lato"/>
                <a:sym typeface="Lato"/>
              </a:rPr>
              <a:t>Go to your my-test-project repository on Gitlab</a:t>
            </a:r>
            <a:r>
              <a:rPr lang="en-US" sz="1800">
                <a:latin typeface="Lato"/>
                <a:ea typeface="Lato"/>
                <a:cs typeface="Lato"/>
                <a:sym typeface="Lato"/>
              </a:rPr>
              <a:t>.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If you</a:t>
            </a:r>
            <a:r>
              <a:rPr b="1" lang="en-US" sz="1800">
                <a:solidFill>
                  <a:srgbClr val="F20253"/>
                </a:solidFill>
                <a:latin typeface="Lato"/>
                <a:ea typeface="Lato"/>
                <a:cs typeface="Lato"/>
                <a:sym typeface="Lato"/>
              </a:rPr>
              <a:t> click “Commits” under “Repository” in the sidebar</a:t>
            </a:r>
            <a:r>
              <a:rPr lang="en-US" sz="1800">
                <a:latin typeface="Lato"/>
                <a:ea typeface="Lato"/>
                <a:cs typeface="Lato"/>
                <a:sym typeface="Lato"/>
              </a:rPr>
              <a:t>, you'll see a single commit on your repository. Gitlab combines all the things you just did into that commit and shows it to you.</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Remember how the repository looked when you first created it? It probably looks a bit different now.</a:t>
            </a:r>
            <a:endParaRPr sz="1800">
              <a:latin typeface="Lato"/>
              <a:ea typeface="Lato"/>
              <a:cs typeface="Lato"/>
              <a:sym typeface="Lato"/>
            </a:endParaRPr>
          </a:p>
        </p:txBody>
      </p:sp>
      <p:grpSp>
        <p:nvGrpSpPr>
          <p:cNvPr id="815" name="Shape 815"/>
          <p:cNvGrpSpPr/>
          <p:nvPr/>
        </p:nvGrpSpPr>
        <p:grpSpPr>
          <a:xfrm>
            <a:off x="858050" y="89102"/>
            <a:ext cx="10470300" cy="653886"/>
            <a:chOff x="1692338" y="178204"/>
            <a:chExt cx="20940600" cy="1307772"/>
          </a:xfrm>
        </p:grpSpPr>
        <p:sp>
          <p:nvSpPr>
            <p:cNvPr id="816" name="Shape 816"/>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Pushing the Changes</a:t>
              </a:r>
              <a:endParaRPr b="1" sz="3600">
                <a:solidFill>
                  <a:srgbClr val="17959F"/>
                </a:solidFill>
                <a:latin typeface="Lato"/>
                <a:ea typeface="Lato"/>
                <a:cs typeface="Lato"/>
                <a:sym typeface="Lato"/>
              </a:endParaRPr>
            </a:p>
          </p:txBody>
        </p:sp>
        <p:sp>
          <p:nvSpPr>
            <p:cNvPr id="817" name="Shape 817"/>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818" name="Shape 818"/>
          <p:cNvPicPr preferRelativeResize="0"/>
          <p:nvPr/>
        </p:nvPicPr>
        <p:blipFill>
          <a:blip r:embed="rId3">
            <a:alphaModFix/>
          </a:blip>
          <a:stretch>
            <a:fillRect/>
          </a:stretch>
        </p:blipFill>
        <p:spPr>
          <a:xfrm>
            <a:off x="4008000" y="984050"/>
            <a:ext cx="4176000" cy="35249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Shape 824"/>
          <p:cNvSpPr txBox="1"/>
          <p:nvPr/>
        </p:nvSpPr>
        <p:spPr>
          <a:xfrm>
            <a:off x="685500" y="3034350"/>
            <a:ext cx="10821000" cy="15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lang="en-US" sz="4200">
                <a:solidFill>
                  <a:srgbClr val="445469"/>
                </a:solidFill>
                <a:latin typeface="Lato Black"/>
                <a:ea typeface="Lato Black"/>
                <a:cs typeface="Lato Black"/>
                <a:sym typeface="Lato Black"/>
              </a:rPr>
              <a:t>Pull changes from your Git repository </a:t>
            </a:r>
            <a:endParaRPr b="1" sz="4200">
              <a:solidFill>
                <a:srgbClr val="445469"/>
              </a:solidFill>
              <a:latin typeface="Lato Black"/>
              <a:ea typeface="Lato Black"/>
              <a:cs typeface="Lato Black"/>
              <a:sym typeface="Lato Black"/>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Shape 829"/>
          <p:cNvSpPr txBox="1"/>
          <p:nvPr/>
        </p:nvSpPr>
        <p:spPr>
          <a:xfrm>
            <a:off x="403200" y="4553250"/>
            <a:ext cx="11612400" cy="19956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b="1" lang="en-US" sz="1800">
                <a:solidFill>
                  <a:srgbClr val="F20253"/>
                </a:solidFill>
                <a:latin typeface="Lato"/>
                <a:ea typeface="Lato"/>
                <a:cs typeface="Lato"/>
                <a:sym typeface="Lato"/>
              </a:rPr>
              <a:t>Go to your my-test-project repository on Gitlab</a:t>
            </a:r>
            <a:r>
              <a:rPr lang="en-US" sz="1800">
                <a:latin typeface="Lato"/>
                <a:ea typeface="Lato"/>
                <a:cs typeface="Lato"/>
                <a:sym typeface="Lato"/>
              </a:rPr>
              <a:t>.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If you</a:t>
            </a:r>
            <a:r>
              <a:rPr b="1" lang="en-US" sz="1800">
                <a:solidFill>
                  <a:srgbClr val="F20253"/>
                </a:solidFill>
                <a:latin typeface="Lato"/>
                <a:ea typeface="Lato"/>
                <a:cs typeface="Lato"/>
                <a:sym typeface="Lato"/>
              </a:rPr>
              <a:t> click “Files” under “Repository” in the sidebar</a:t>
            </a:r>
            <a:r>
              <a:rPr lang="en-US" sz="1800">
                <a:latin typeface="Lato"/>
                <a:ea typeface="Lato"/>
                <a:cs typeface="Lato"/>
                <a:sym typeface="Lato"/>
              </a:rPr>
              <a:t>, you'll see the files page.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C</a:t>
            </a:r>
            <a:r>
              <a:rPr lang="en-US" sz="1800">
                <a:latin typeface="Lato"/>
                <a:ea typeface="Lato"/>
                <a:cs typeface="Lato"/>
                <a:sym typeface="Lato"/>
              </a:rPr>
              <a:t>lick the </a:t>
            </a:r>
            <a:r>
              <a:rPr b="1" lang="en-US" sz="2000">
                <a:latin typeface="Lato"/>
                <a:ea typeface="Lato"/>
                <a:cs typeface="Lato"/>
                <a:sym typeface="Lato"/>
              </a:rPr>
              <a:t>+</a:t>
            </a:r>
            <a:r>
              <a:rPr lang="en-US" sz="1800">
                <a:latin typeface="Lato"/>
                <a:ea typeface="Lato"/>
                <a:cs typeface="Lato"/>
                <a:sym typeface="Lato"/>
              </a:rPr>
              <a:t> beside the “Master”. This button only appears after you have added at least one file to the repository.</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A page for creating the new file opens.</a:t>
            </a:r>
            <a:endParaRPr sz="1800">
              <a:latin typeface="Lato"/>
              <a:ea typeface="Lato"/>
              <a:cs typeface="Lato"/>
              <a:sym typeface="Lato"/>
            </a:endParaRPr>
          </a:p>
        </p:txBody>
      </p:sp>
      <p:grpSp>
        <p:nvGrpSpPr>
          <p:cNvPr id="830" name="Shape 830"/>
          <p:cNvGrpSpPr/>
          <p:nvPr/>
        </p:nvGrpSpPr>
        <p:grpSpPr>
          <a:xfrm>
            <a:off x="858050" y="89102"/>
            <a:ext cx="10470300" cy="653886"/>
            <a:chOff x="1692338" y="178204"/>
            <a:chExt cx="20940600" cy="1307772"/>
          </a:xfrm>
        </p:grpSpPr>
        <p:sp>
          <p:nvSpPr>
            <p:cNvPr id="831" name="Shape 831"/>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Creating New File in Gitlab</a:t>
              </a:r>
              <a:endParaRPr b="1" sz="3600">
                <a:solidFill>
                  <a:srgbClr val="17959F"/>
                </a:solidFill>
                <a:latin typeface="Lato"/>
                <a:ea typeface="Lato"/>
                <a:cs typeface="Lato"/>
                <a:sym typeface="Lato"/>
              </a:endParaRPr>
            </a:p>
          </p:txBody>
        </p:sp>
        <p:sp>
          <p:nvSpPr>
            <p:cNvPr id="832" name="Shape 832"/>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833" name="Shape 833"/>
          <p:cNvPicPr preferRelativeResize="0"/>
          <p:nvPr/>
        </p:nvPicPr>
        <p:blipFill>
          <a:blip r:embed="rId3">
            <a:alphaModFix/>
          </a:blip>
          <a:stretch>
            <a:fillRect/>
          </a:stretch>
        </p:blipFill>
        <p:spPr>
          <a:xfrm>
            <a:off x="1683677" y="875962"/>
            <a:ext cx="8824660" cy="35443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Shape 366"/>
          <p:cNvSpPr txBox="1"/>
          <p:nvPr/>
        </p:nvSpPr>
        <p:spPr>
          <a:xfrm>
            <a:off x="316500" y="1571925"/>
            <a:ext cx="10271100" cy="26661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Version control can also enable developers to move faster and it allows software teams to preserve efficiency and agility as the team scales to include more developers.</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There are many benefits of using a version control system for your projects. Some of them are: </a:t>
            </a:r>
            <a:endParaRPr sz="1800">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Collaboration</a:t>
            </a:r>
            <a:endParaRPr sz="1800">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Version Storage</a:t>
            </a:r>
            <a:endParaRPr sz="1800">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Restoring versions</a:t>
            </a:r>
            <a:endParaRPr sz="1800">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Traceability</a:t>
            </a:r>
            <a:endParaRPr sz="1800">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Branching and Merging</a:t>
            </a:r>
            <a:endParaRPr sz="1800">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Backup</a:t>
            </a:r>
            <a:endParaRPr sz="1800">
              <a:latin typeface="Lato"/>
              <a:ea typeface="Lato"/>
              <a:cs typeface="Lato"/>
              <a:sym typeface="Lato"/>
            </a:endParaRPr>
          </a:p>
        </p:txBody>
      </p:sp>
      <p:sp>
        <p:nvSpPr>
          <p:cNvPr id="367" name="Shape 367"/>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368" name="Shape 368"/>
          <p:cNvGrpSpPr/>
          <p:nvPr/>
        </p:nvGrpSpPr>
        <p:grpSpPr>
          <a:xfrm>
            <a:off x="858043" y="241509"/>
            <a:ext cx="10470300" cy="730079"/>
            <a:chOff x="1692324" y="483017"/>
            <a:chExt cx="20940600" cy="1460159"/>
          </a:xfrm>
        </p:grpSpPr>
        <p:sp>
          <p:nvSpPr>
            <p:cNvPr id="369" name="Shape 369"/>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Why we need a VCS? </a:t>
              </a:r>
              <a:endParaRPr b="1" sz="4400">
                <a:solidFill>
                  <a:srgbClr val="17959F"/>
                </a:solidFill>
                <a:latin typeface="Lato"/>
                <a:ea typeface="Lato"/>
                <a:cs typeface="Lato"/>
                <a:sym typeface="Lato"/>
              </a:endParaRPr>
            </a:p>
          </p:txBody>
        </p:sp>
        <p:sp>
          <p:nvSpPr>
            <p:cNvPr id="370" name="Shape 370"/>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371" name="Shape 371"/>
          <p:cNvPicPr preferRelativeResize="0"/>
          <p:nvPr/>
        </p:nvPicPr>
        <p:blipFill>
          <a:blip r:embed="rId3">
            <a:alphaModFix/>
          </a:blip>
          <a:stretch>
            <a:fillRect/>
          </a:stretch>
        </p:blipFill>
        <p:spPr>
          <a:xfrm flipH="1">
            <a:off x="8683200" y="4622501"/>
            <a:ext cx="3536201" cy="228171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sp>
        <p:nvSpPr>
          <p:cNvPr id="838" name="Shape 838"/>
          <p:cNvSpPr txBox="1"/>
          <p:nvPr/>
        </p:nvSpPr>
        <p:spPr>
          <a:xfrm>
            <a:off x="403200" y="4356525"/>
            <a:ext cx="11612400" cy="21924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Enter </a:t>
            </a:r>
            <a:r>
              <a:rPr b="1" lang="en-US" sz="1800">
                <a:solidFill>
                  <a:srgbClr val="F20253"/>
                </a:solidFill>
                <a:latin typeface="Courier New"/>
                <a:ea typeface="Courier New"/>
                <a:cs typeface="Courier New"/>
                <a:sym typeface="Courier New"/>
              </a:rPr>
              <a:t>stationlocations </a:t>
            </a:r>
            <a:r>
              <a:rPr lang="en-US" sz="1800">
                <a:latin typeface="Lato"/>
                <a:ea typeface="Lato"/>
                <a:cs typeface="Lato"/>
                <a:sym typeface="Lato"/>
              </a:rPr>
              <a:t>in the filename field.</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Add the following  text into the text box:</a:t>
            </a:r>
            <a:endParaRPr sz="1800">
              <a:latin typeface="Lato"/>
              <a:ea typeface="Lato"/>
              <a:cs typeface="Lato"/>
              <a:sym typeface="Lato"/>
            </a:endParaRPr>
          </a:p>
          <a:p>
            <a:pPr indent="0" lvl="0" marL="457200" marR="0" rtl="0" algn="just">
              <a:lnSpc>
                <a:spcPct val="115000"/>
              </a:lnSpc>
              <a:spcBef>
                <a:spcPts val="0"/>
              </a:spcBef>
              <a:spcAft>
                <a:spcPts val="0"/>
              </a:spcAft>
              <a:buNone/>
            </a:pPr>
            <a:r>
              <a:rPr b="1" lang="en-US" sz="1800">
                <a:solidFill>
                  <a:srgbClr val="F20253"/>
                </a:solidFill>
                <a:latin typeface="Courier New"/>
                <a:ea typeface="Courier New"/>
                <a:cs typeface="Courier New"/>
                <a:sym typeface="Courier New"/>
              </a:rPr>
              <a:t>Gitlab has the following space stations:</a:t>
            </a:r>
            <a:endParaRPr b="1" sz="1800">
              <a:solidFill>
                <a:srgbClr val="F20253"/>
              </a:solidFill>
              <a:latin typeface="Courier New"/>
              <a:ea typeface="Courier New"/>
              <a:cs typeface="Courier New"/>
              <a:sym typeface="Courier New"/>
            </a:endParaRPr>
          </a:p>
          <a:p>
            <a:pPr indent="0" lvl="0" marL="914400" marR="0" rtl="0" algn="just">
              <a:lnSpc>
                <a:spcPct val="115000"/>
              </a:lnSpc>
              <a:spcBef>
                <a:spcPts val="0"/>
              </a:spcBef>
              <a:spcAft>
                <a:spcPts val="0"/>
              </a:spcAft>
              <a:buNone/>
            </a:pPr>
            <a:r>
              <a:rPr b="1" lang="en-US" sz="1800">
                <a:solidFill>
                  <a:srgbClr val="F20253"/>
                </a:solidFill>
                <a:latin typeface="Courier New"/>
                <a:ea typeface="Courier New"/>
                <a:cs typeface="Courier New"/>
                <a:sym typeface="Courier New"/>
              </a:rPr>
              <a:t>Earth's Moon</a:t>
            </a:r>
            <a:endParaRPr b="1" sz="1800">
              <a:solidFill>
                <a:srgbClr val="F20253"/>
              </a:solidFill>
              <a:latin typeface="Courier New"/>
              <a:ea typeface="Courier New"/>
              <a:cs typeface="Courier New"/>
              <a:sym typeface="Courier New"/>
            </a:endParaRPr>
          </a:p>
          <a:p>
            <a:pPr indent="0" lvl="0" marL="914400" marR="0" rtl="0" algn="just">
              <a:lnSpc>
                <a:spcPct val="115000"/>
              </a:lnSpc>
              <a:spcBef>
                <a:spcPts val="0"/>
              </a:spcBef>
              <a:spcAft>
                <a:spcPts val="0"/>
              </a:spcAft>
              <a:buNone/>
            </a:pPr>
            <a:r>
              <a:rPr b="1" lang="en-US" sz="1800">
                <a:solidFill>
                  <a:srgbClr val="F20253"/>
                </a:solidFill>
                <a:latin typeface="Courier New"/>
                <a:ea typeface="Courier New"/>
                <a:cs typeface="Courier New"/>
                <a:sym typeface="Courier New"/>
              </a:rPr>
              <a:t>Headquarters</a:t>
            </a:r>
            <a:endParaRPr b="1" sz="1800">
              <a:solidFill>
                <a:srgbClr val="F20253"/>
              </a:solidFill>
              <a:latin typeface="Courier New"/>
              <a:ea typeface="Courier New"/>
              <a:cs typeface="Courier New"/>
              <a:sym typeface="Courier New"/>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Note that the file name and text can be anything of your choice. </a:t>
            </a:r>
            <a:endParaRPr sz="1800">
              <a:latin typeface="Lato"/>
              <a:ea typeface="Lato"/>
              <a:cs typeface="Lato"/>
              <a:sym typeface="Lato"/>
            </a:endParaRPr>
          </a:p>
        </p:txBody>
      </p:sp>
      <p:grpSp>
        <p:nvGrpSpPr>
          <p:cNvPr id="839" name="Shape 839"/>
          <p:cNvGrpSpPr/>
          <p:nvPr/>
        </p:nvGrpSpPr>
        <p:grpSpPr>
          <a:xfrm>
            <a:off x="858050" y="89102"/>
            <a:ext cx="10470300" cy="653886"/>
            <a:chOff x="1692338" y="178204"/>
            <a:chExt cx="20940600" cy="1307772"/>
          </a:xfrm>
        </p:grpSpPr>
        <p:sp>
          <p:nvSpPr>
            <p:cNvPr id="840" name="Shape 840"/>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Creating New File in Gitlab</a:t>
              </a:r>
              <a:endParaRPr b="1" sz="3600">
                <a:solidFill>
                  <a:srgbClr val="17959F"/>
                </a:solidFill>
                <a:latin typeface="Lato"/>
                <a:ea typeface="Lato"/>
                <a:cs typeface="Lato"/>
                <a:sym typeface="Lato"/>
              </a:endParaRPr>
            </a:p>
          </p:txBody>
        </p:sp>
        <p:sp>
          <p:nvSpPr>
            <p:cNvPr id="841" name="Shape 841"/>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842" name="Shape 842"/>
          <p:cNvPicPr preferRelativeResize="0"/>
          <p:nvPr/>
        </p:nvPicPr>
        <p:blipFill>
          <a:blip r:embed="rId3">
            <a:alphaModFix/>
          </a:blip>
          <a:stretch>
            <a:fillRect/>
          </a:stretch>
        </p:blipFill>
        <p:spPr>
          <a:xfrm>
            <a:off x="238750" y="1413525"/>
            <a:ext cx="11941300" cy="2015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Shape 847"/>
          <p:cNvSpPr txBox="1"/>
          <p:nvPr/>
        </p:nvSpPr>
        <p:spPr>
          <a:xfrm>
            <a:off x="403200" y="4862425"/>
            <a:ext cx="11612400" cy="16866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In the Commit message field enter the commit text . In this case: </a:t>
            </a:r>
            <a:endParaRPr sz="1800">
              <a:latin typeface="Lato"/>
              <a:ea typeface="Lato"/>
              <a:cs typeface="Lato"/>
              <a:sym typeface="Lato"/>
            </a:endParaRPr>
          </a:p>
          <a:p>
            <a:pPr indent="457200" lvl="0" marL="457200" marR="0" rtl="0" algn="just">
              <a:lnSpc>
                <a:spcPct val="150000"/>
              </a:lnSpc>
              <a:spcBef>
                <a:spcPts val="0"/>
              </a:spcBef>
              <a:spcAft>
                <a:spcPts val="0"/>
              </a:spcAft>
              <a:buNone/>
            </a:pPr>
            <a:r>
              <a:rPr b="1" lang="en-US" sz="1800">
                <a:solidFill>
                  <a:srgbClr val="F20253"/>
                </a:solidFill>
                <a:latin typeface="Courier New"/>
                <a:ea typeface="Courier New"/>
                <a:cs typeface="Courier New"/>
                <a:sym typeface="Courier New"/>
              </a:rPr>
              <a:t>stationlocations created online with Gitlab</a:t>
            </a:r>
            <a:r>
              <a:rPr lang="en-US" sz="1800">
                <a:latin typeface="Lato"/>
                <a:ea typeface="Lato"/>
                <a:cs typeface="Lato"/>
                <a:sym typeface="Lato"/>
              </a:rPr>
              <a:t>.</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b="1" lang="en-US" sz="1800">
                <a:solidFill>
                  <a:srgbClr val="008080"/>
                </a:solidFill>
                <a:latin typeface="Lato"/>
                <a:ea typeface="Lato"/>
                <a:cs typeface="Lato"/>
                <a:sym typeface="Lato"/>
              </a:rPr>
              <a:t>Click Commit</a:t>
            </a:r>
            <a:r>
              <a:rPr b="1" lang="en-US" sz="1800">
                <a:latin typeface="Lato"/>
                <a:ea typeface="Lato"/>
                <a:cs typeface="Lato"/>
                <a:sym typeface="Lato"/>
              </a:rPr>
              <a:t> </a:t>
            </a:r>
            <a:r>
              <a:rPr lang="en-US" sz="1800">
                <a:latin typeface="Lato"/>
                <a:ea typeface="Lato"/>
                <a:cs typeface="Lato"/>
                <a:sym typeface="Lato"/>
              </a:rPr>
              <a:t>under the message field. Leave the </a:t>
            </a:r>
            <a:r>
              <a:rPr b="1" lang="en-US" sz="1800">
                <a:solidFill>
                  <a:srgbClr val="008080"/>
                </a:solidFill>
                <a:latin typeface="Lato"/>
                <a:ea typeface="Lato"/>
                <a:cs typeface="Lato"/>
                <a:sym typeface="Lato"/>
              </a:rPr>
              <a:t>Target Branch as Master</a:t>
            </a:r>
            <a:r>
              <a:rPr lang="en-US" sz="1800">
                <a:latin typeface="Lato"/>
                <a:ea typeface="Lato"/>
                <a:cs typeface="Lato"/>
                <a:sym typeface="Lato"/>
              </a:rPr>
              <a:t>. </a:t>
            </a:r>
            <a:endParaRPr sz="1800">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p:txBody>
      </p:sp>
      <p:grpSp>
        <p:nvGrpSpPr>
          <p:cNvPr id="848" name="Shape 848"/>
          <p:cNvGrpSpPr/>
          <p:nvPr/>
        </p:nvGrpSpPr>
        <p:grpSpPr>
          <a:xfrm>
            <a:off x="858050" y="89102"/>
            <a:ext cx="10470300" cy="653886"/>
            <a:chOff x="1692338" y="178204"/>
            <a:chExt cx="20940600" cy="1307772"/>
          </a:xfrm>
        </p:grpSpPr>
        <p:sp>
          <p:nvSpPr>
            <p:cNvPr id="849" name="Shape 849"/>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Creating New File in Gitlab</a:t>
              </a:r>
              <a:endParaRPr b="1" sz="3600">
                <a:solidFill>
                  <a:srgbClr val="17959F"/>
                </a:solidFill>
                <a:latin typeface="Lato"/>
                <a:ea typeface="Lato"/>
                <a:cs typeface="Lato"/>
                <a:sym typeface="Lato"/>
              </a:endParaRPr>
            </a:p>
          </p:txBody>
        </p:sp>
        <p:sp>
          <p:nvSpPr>
            <p:cNvPr id="850" name="Shape 850"/>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851" name="Shape 851"/>
          <p:cNvPicPr preferRelativeResize="0"/>
          <p:nvPr/>
        </p:nvPicPr>
        <p:blipFill>
          <a:blip r:embed="rId3">
            <a:alphaModFix/>
          </a:blip>
          <a:stretch>
            <a:fillRect/>
          </a:stretch>
        </p:blipFill>
        <p:spPr>
          <a:xfrm>
            <a:off x="281200" y="1202700"/>
            <a:ext cx="11734401" cy="229402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sp>
        <p:nvSpPr>
          <p:cNvPr id="856" name="Shape 856"/>
          <p:cNvSpPr txBox="1"/>
          <p:nvPr/>
        </p:nvSpPr>
        <p:spPr>
          <a:xfrm>
            <a:off x="403200" y="5199725"/>
            <a:ext cx="11612400" cy="13491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You now have a new file! You are taken to a page with details of the commit, where you can see the change you just made.</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If you want to see a list of the commits you've made so far, click Commits in the sidebar.</a:t>
            </a:r>
            <a:endParaRPr sz="1800">
              <a:latin typeface="Lato"/>
              <a:ea typeface="Lato"/>
              <a:cs typeface="Lato"/>
              <a:sym typeface="Lato"/>
            </a:endParaRPr>
          </a:p>
        </p:txBody>
      </p:sp>
      <p:grpSp>
        <p:nvGrpSpPr>
          <p:cNvPr id="857" name="Shape 857"/>
          <p:cNvGrpSpPr/>
          <p:nvPr/>
        </p:nvGrpSpPr>
        <p:grpSpPr>
          <a:xfrm>
            <a:off x="858050" y="89102"/>
            <a:ext cx="10470300" cy="653886"/>
            <a:chOff x="1692338" y="178204"/>
            <a:chExt cx="20940600" cy="1307772"/>
          </a:xfrm>
        </p:grpSpPr>
        <p:sp>
          <p:nvSpPr>
            <p:cNvPr id="858" name="Shape 858"/>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Creating New File in Gitlab</a:t>
              </a:r>
              <a:endParaRPr b="1" sz="3600">
                <a:solidFill>
                  <a:srgbClr val="17959F"/>
                </a:solidFill>
                <a:latin typeface="Lato"/>
                <a:ea typeface="Lato"/>
                <a:cs typeface="Lato"/>
                <a:sym typeface="Lato"/>
              </a:endParaRPr>
            </a:p>
          </p:txBody>
        </p:sp>
        <p:sp>
          <p:nvSpPr>
            <p:cNvPr id="859" name="Shape 859"/>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860" name="Shape 860"/>
          <p:cNvPicPr preferRelativeResize="0"/>
          <p:nvPr/>
        </p:nvPicPr>
        <p:blipFill>
          <a:blip r:embed="rId3">
            <a:alphaModFix/>
          </a:blip>
          <a:stretch>
            <a:fillRect/>
          </a:stretch>
        </p:blipFill>
        <p:spPr>
          <a:xfrm>
            <a:off x="860850" y="821025"/>
            <a:ext cx="10470299" cy="414877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Shape 865"/>
          <p:cNvSpPr txBox="1"/>
          <p:nvPr/>
        </p:nvSpPr>
        <p:spPr>
          <a:xfrm>
            <a:off x="403200" y="4384625"/>
            <a:ext cx="11612400" cy="21642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Now we need to get that new file into your local repository.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The process is pretty straight forward, basically just the </a:t>
            </a:r>
            <a:r>
              <a:rPr b="1" lang="en-US" sz="1800">
                <a:solidFill>
                  <a:srgbClr val="F20253"/>
                </a:solidFill>
                <a:latin typeface="Lato"/>
                <a:ea typeface="Lato"/>
                <a:cs typeface="Lato"/>
                <a:sym typeface="Lato"/>
              </a:rPr>
              <a:t>reverse of the push</a:t>
            </a:r>
            <a:r>
              <a:rPr lang="en-US" sz="1800">
                <a:latin typeface="Lato"/>
                <a:ea typeface="Lato"/>
                <a:cs typeface="Lato"/>
                <a:sym typeface="Lato"/>
              </a:rPr>
              <a:t> you used to get the locations.txt file into Gitlab.</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Go to your my-test-project directory using your commandline: </a:t>
            </a:r>
            <a:endParaRPr sz="1800">
              <a:latin typeface="Lato"/>
              <a:ea typeface="Lato"/>
              <a:cs typeface="Lato"/>
              <a:sym typeface="Lato"/>
            </a:endParaRPr>
          </a:p>
          <a:p>
            <a:pPr indent="0" lvl="0" marL="457200" marR="0" rtl="0" algn="just">
              <a:lnSpc>
                <a:spcPct val="150000"/>
              </a:lnSpc>
              <a:spcBef>
                <a:spcPts val="0"/>
              </a:spcBef>
              <a:spcAft>
                <a:spcPts val="0"/>
              </a:spcAft>
              <a:buNone/>
            </a:pPr>
            <a:r>
              <a:rPr b="1" lang="en-US" sz="1800">
                <a:solidFill>
                  <a:srgbClr val="F20253"/>
                </a:solidFill>
                <a:latin typeface="Courier New"/>
                <a:ea typeface="Courier New"/>
                <a:cs typeface="Courier New"/>
                <a:sym typeface="Courier New"/>
              </a:rPr>
              <a:t>cd /repos/my-test-project</a:t>
            </a:r>
            <a:endParaRPr b="1" sz="1800">
              <a:solidFill>
                <a:srgbClr val="F20253"/>
              </a:solidFill>
              <a:latin typeface="Courier New"/>
              <a:ea typeface="Courier New"/>
              <a:cs typeface="Courier New"/>
              <a:sym typeface="Courier New"/>
            </a:endParaRPr>
          </a:p>
        </p:txBody>
      </p:sp>
      <p:grpSp>
        <p:nvGrpSpPr>
          <p:cNvPr id="866" name="Shape 866"/>
          <p:cNvGrpSpPr/>
          <p:nvPr/>
        </p:nvGrpSpPr>
        <p:grpSpPr>
          <a:xfrm>
            <a:off x="858050" y="89102"/>
            <a:ext cx="10470300" cy="653886"/>
            <a:chOff x="1692338" y="178204"/>
            <a:chExt cx="20940600" cy="1307772"/>
          </a:xfrm>
        </p:grpSpPr>
        <p:sp>
          <p:nvSpPr>
            <p:cNvPr id="867" name="Shape 867"/>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Pull changes from a remote repository</a:t>
              </a:r>
              <a:endParaRPr b="1" sz="3600">
                <a:solidFill>
                  <a:srgbClr val="17959F"/>
                </a:solidFill>
                <a:latin typeface="Lato"/>
                <a:ea typeface="Lato"/>
                <a:cs typeface="Lato"/>
                <a:sym typeface="Lato"/>
              </a:endParaRPr>
            </a:p>
          </p:txBody>
        </p:sp>
        <p:sp>
          <p:nvSpPr>
            <p:cNvPr id="868" name="Shape 868"/>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869" name="Shape 869"/>
          <p:cNvPicPr preferRelativeResize="0"/>
          <p:nvPr/>
        </p:nvPicPr>
        <p:blipFill>
          <a:blip r:embed="rId3">
            <a:alphaModFix/>
          </a:blip>
          <a:stretch>
            <a:fillRect/>
          </a:stretch>
        </p:blipFill>
        <p:spPr>
          <a:xfrm>
            <a:off x="2447075" y="1666499"/>
            <a:ext cx="7292250" cy="750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Shape 874"/>
          <p:cNvSpPr txBox="1"/>
          <p:nvPr/>
        </p:nvSpPr>
        <p:spPr>
          <a:xfrm>
            <a:off x="250800" y="1082100"/>
            <a:ext cx="5451000" cy="54666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Enter the git pull --all command to pull all the changes. </a:t>
            </a:r>
            <a:endParaRPr sz="1800">
              <a:latin typeface="Lato"/>
              <a:ea typeface="Lato"/>
              <a:cs typeface="Lato"/>
              <a:sym typeface="Lato"/>
            </a:endParaRPr>
          </a:p>
          <a:p>
            <a:pPr indent="0" lvl="0" marL="0" rtl="0" algn="just">
              <a:lnSpc>
                <a:spcPct val="150000"/>
              </a:lnSpc>
              <a:spcBef>
                <a:spcPts val="0"/>
              </a:spcBef>
              <a:spcAft>
                <a:spcPts val="0"/>
              </a:spcAft>
              <a:buNone/>
            </a:pPr>
            <a:r>
              <a:rPr b="1" lang="en-US" sz="1800">
                <a:solidFill>
                  <a:srgbClr val="F20253"/>
                </a:solidFill>
                <a:latin typeface="Courier New"/>
                <a:ea typeface="Courier New"/>
                <a:cs typeface="Courier New"/>
                <a:sym typeface="Courier New"/>
              </a:rPr>
              <a:t>		git pull  --all</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In more complex branching workflows, pulling and merging all changes might not be appropriate .</a:t>
            </a:r>
            <a:endParaRPr b="1" sz="1800">
              <a:solidFill>
                <a:srgbClr val="F20253"/>
              </a:solidFill>
              <a:latin typeface="Courier New"/>
              <a:ea typeface="Courier New"/>
              <a:cs typeface="Courier New"/>
              <a:sym typeface="Courier New"/>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Enter your password when asked for it.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The </a:t>
            </a:r>
            <a:r>
              <a:rPr b="1" lang="en-US" sz="1800">
                <a:solidFill>
                  <a:srgbClr val="F20253"/>
                </a:solidFill>
                <a:latin typeface="Courier New"/>
                <a:ea typeface="Courier New"/>
                <a:cs typeface="Courier New"/>
                <a:sym typeface="Courier New"/>
              </a:rPr>
              <a:t>git pull </a:t>
            </a:r>
            <a:r>
              <a:rPr lang="en-US" sz="1800">
                <a:latin typeface="Lato"/>
                <a:ea typeface="Lato"/>
                <a:cs typeface="Lato"/>
                <a:sym typeface="Lato"/>
              </a:rPr>
              <a:t>command </a:t>
            </a:r>
            <a:r>
              <a:rPr b="1" lang="en-US" sz="1800">
                <a:solidFill>
                  <a:srgbClr val="F20253"/>
                </a:solidFill>
                <a:latin typeface="Lato"/>
                <a:ea typeface="Lato"/>
                <a:cs typeface="Lato"/>
                <a:sym typeface="Lato"/>
              </a:rPr>
              <a:t>merges the file from your remote repository (Bitbucket) into your local repository </a:t>
            </a:r>
            <a:r>
              <a:rPr lang="en-US" sz="1800">
                <a:latin typeface="Lato"/>
                <a:ea typeface="Lato"/>
                <a:cs typeface="Lato"/>
                <a:sym typeface="Lato"/>
              </a:rPr>
              <a:t>with a single command.</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Navigate to your repository folder on your local system and you'll see the file you just added.</a:t>
            </a:r>
            <a:endParaRPr sz="1800">
              <a:latin typeface="Lato"/>
              <a:ea typeface="Lato"/>
              <a:cs typeface="Lato"/>
              <a:sym typeface="Lato"/>
            </a:endParaRPr>
          </a:p>
        </p:txBody>
      </p:sp>
      <p:grpSp>
        <p:nvGrpSpPr>
          <p:cNvPr id="875" name="Shape 875"/>
          <p:cNvGrpSpPr/>
          <p:nvPr/>
        </p:nvGrpSpPr>
        <p:grpSpPr>
          <a:xfrm>
            <a:off x="858050" y="89102"/>
            <a:ext cx="10470300" cy="653886"/>
            <a:chOff x="1692338" y="178204"/>
            <a:chExt cx="20940600" cy="1307772"/>
          </a:xfrm>
        </p:grpSpPr>
        <p:sp>
          <p:nvSpPr>
            <p:cNvPr id="876" name="Shape 876"/>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Pull changes from a remote repository</a:t>
              </a:r>
              <a:endParaRPr b="1" sz="3600">
                <a:solidFill>
                  <a:srgbClr val="17959F"/>
                </a:solidFill>
                <a:latin typeface="Lato"/>
                <a:ea typeface="Lato"/>
                <a:cs typeface="Lato"/>
                <a:sym typeface="Lato"/>
              </a:endParaRPr>
            </a:p>
          </p:txBody>
        </p:sp>
        <p:sp>
          <p:nvSpPr>
            <p:cNvPr id="877" name="Shape 877"/>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878" name="Shape 878"/>
          <p:cNvPicPr preferRelativeResize="0"/>
          <p:nvPr/>
        </p:nvPicPr>
        <p:blipFill>
          <a:blip r:embed="rId3">
            <a:alphaModFix/>
          </a:blip>
          <a:stretch>
            <a:fillRect/>
          </a:stretch>
        </p:blipFill>
        <p:spPr>
          <a:xfrm>
            <a:off x="5854225" y="1883150"/>
            <a:ext cx="5997500" cy="29371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Shape 884"/>
          <p:cNvSpPr txBox="1"/>
          <p:nvPr/>
        </p:nvSpPr>
        <p:spPr>
          <a:xfrm>
            <a:off x="685500" y="3034350"/>
            <a:ext cx="10821000" cy="746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lang="en-US" sz="4200">
                <a:solidFill>
                  <a:srgbClr val="445469"/>
                </a:solidFill>
                <a:latin typeface="Lato Black"/>
                <a:ea typeface="Lato Black"/>
                <a:cs typeface="Lato Black"/>
                <a:sym typeface="Lato Black"/>
              </a:rPr>
              <a:t>Use a Git branch to merge a file</a:t>
            </a:r>
            <a:endParaRPr b="1" sz="4200">
              <a:solidFill>
                <a:srgbClr val="445469"/>
              </a:solidFill>
              <a:latin typeface="Lato Black"/>
              <a:ea typeface="Lato Black"/>
              <a:cs typeface="Lato Black"/>
              <a:sym typeface="Lato Black"/>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sp>
        <p:nvSpPr>
          <p:cNvPr id="889" name="Shape 889"/>
          <p:cNvSpPr txBox="1"/>
          <p:nvPr/>
        </p:nvSpPr>
        <p:spPr>
          <a:xfrm>
            <a:off x="278900" y="1953425"/>
            <a:ext cx="5451000" cy="31059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Sometimes you’ll need to keep information locked down. </a:t>
            </a:r>
            <a:endParaRPr sz="1800">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Branches are most powerful when you're working on a team. You can </a:t>
            </a:r>
            <a:r>
              <a:rPr b="1" lang="en-US" sz="1800">
                <a:solidFill>
                  <a:srgbClr val="F20253"/>
                </a:solidFill>
                <a:latin typeface="Lato"/>
                <a:ea typeface="Lato"/>
                <a:cs typeface="Lato"/>
                <a:sym typeface="Lato"/>
              </a:rPr>
              <a:t>work on your own </a:t>
            </a:r>
            <a:r>
              <a:rPr lang="en-US" sz="1800">
                <a:latin typeface="Lato"/>
                <a:ea typeface="Lato"/>
                <a:cs typeface="Lato"/>
                <a:sym typeface="Lato"/>
              </a:rPr>
              <a:t>part of a project from your own branch, </a:t>
            </a:r>
            <a:r>
              <a:rPr b="1" lang="en-US" sz="1800">
                <a:solidFill>
                  <a:srgbClr val="F20253"/>
                </a:solidFill>
                <a:latin typeface="Lato"/>
                <a:ea typeface="Lato"/>
                <a:cs typeface="Lato"/>
                <a:sym typeface="Lato"/>
              </a:rPr>
              <a:t>pull updates, and then merge all your work</a:t>
            </a:r>
            <a:r>
              <a:rPr lang="en-US" sz="1800">
                <a:latin typeface="Lato"/>
                <a:ea typeface="Lato"/>
                <a:cs typeface="Lato"/>
                <a:sym typeface="Lato"/>
              </a:rPr>
              <a:t> into the main branch when it's ready.</a:t>
            </a:r>
            <a:endParaRPr sz="1800">
              <a:latin typeface="Lato"/>
              <a:ea typeface="Lato"/>
              <a:cs typeface="Lato"/>
              <a:sym typeface="Lato"/>
            </a:endParaRPr>
          </a:p>
        </p:txBody>
      </p:sp>
      <p:grpSp>
        <p:nvGrpSpPr>
          <p:cNvPr id="890" name="Shape 890"/>
          <p:cNvGrpSpPr/>
          <p:nvPr/>
        </p:nvGrpSpPr>
        <p:grpSpPr>
          <a:xfrm>
            <a:off x="858050" y="89102"/>
            <a:ext cx="10470300" cy="653886"/>
            <a:chOff x="1692338" y="178204"/>
            <a:chExt cx="20940600" cy="1307772"/>
          </a:xfrm>
        </p:grpSpPr>
        <p:sp>
          <p:nvSpPr>
            <p:cNvPr id="891" name="Shape 891"/>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Branching</a:t>
              </a:r>
              <a:endParaRPr b="1" sz="3600">
                <a:solidFill>
                  <a:srgbClr val="17959F"/>
                </a:solidFill>
                <a:latin typeface="Lato"/>
                <a:ea typeface="Lato"/>
                <a:cs typeface="Lato"/>
                <a:sym typeface="Lato"/>
              </a:endParaRPr>
            </a:p>
          </p:txBody>
        </p:sp>
        <p:sp>
          <p:nvSpPr>
            <p:cNvPr id="892" name="Shape 892"/>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893" name="Shape 893"/>
          <p:cNvPicPr preferRelativeResize="0"/>
          <p:nvPr/>
        </p:nvPicPr>
        <p:blipFill rotWithShape="1">
          <a:blip r:embed="rId3">
            <a:alphaModFix/>
          </a:blip>
          <a:srcRect b="0" l="2266" r="5584" t="3297"/>
          <a:stretch/>
        </p:blipFill>
        <p:spPr>
          <a:xfrm>
            <a:off x="5871700" y="1510300"/>
            <a:ext cx="6133650" cy="436137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sp>
        <p:nvSpPr>
          <p:cNvPr id="898" name="Shape 898"/>
          <p:cNvSpPr txBox="1"/>
          <p:nvPr/>
        </p:nvSpPr>
        <p:spPr>
          <a:xfrm>
            <a:off x="278900" y="1625200"/>
            <a:ext cx="6537000" cy="34341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A branch represents an </a:t>
            </a:r>
            <a:r>
              <a:rPr b="1" lang="en-US" sz="1800">
                <a:solidFill>
                  <a:srgbClr val="F20253"/>
                </a:solidFill>
                <a:latin typeface="Lato"/>
                <a:ea typeface="Lato"/>
                <a:cs typeface="Lato"/>
                <a:sym typeface="Lato"/>
              </a:rPr>
              <a:t>independent line of development</a:t>
            </a:r>
            <a:r>
              <a:rPr lang="en-US" sz="1800">
                <a:latin typeface="Lato"/>
                <a:ea typeface="Lato"/>
                <a:cs typeface="Lato"/>
                <a:sym typeface="Lato"/>
              </a:rPr>
              <a:t> for your repository.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Think of it as a brand-new working directory, staging area, and project history</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Before you create any new branches, </a:t>
            </a:r>
            <a:r>
              <a:rPr b="1" lang="en-US" sz="1800">
                <a:solidFill>
                  <a:srgbClr val="F20253"/>
                </a:solidFill>
                <a:latin typeface="Lato"/>
                <a:ea typeface="Lato"/>
                <a:cs typeface="Lato"/>
                <a:sym typeface="Lato"/>
              </a:rPr>
              <a:t>you automatically start out with the main branch (called master ).</a:t>
            </a:r>
            <a:r>
              <a:rPr lang="en-US" sz="1800">
                <a:latin typeface="Lato"/>
                <a:ea typeface="Lato"/>
                <a:cs typeface="Lato"/>
                <a:sym typeface="Lato"/>
              </a:rPr>
              <a:t>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For a visual example, this diagram shows the master branch and the other branch with a bug fix update.</a:t>
            </a:r>
            <a:endParaRPr sz="1800">
              <a:latin typeface="Lato"/>
              <a:ea typeface="Lato"/>
              <a:cs typeface="Lato"/>
              <a:sym typeface="Lato"/>
            </a:endParaRPr>
          </a:p>
        </p:txBody>
      </p:sp>
      <p:grpSp>
        <p:nvGrpSpPr>
          <p:cNvPr id="899" name="Shape 899"/>
          <p:cNvGrpSpPr/>
          <p:nvPr/>
        </p:nvGrpSpPr>
        <p:grpSpPr>
          <a:xfrm>
            <a:off x="858050" y="89102"/>
            <a:ext cx="10470300" cy="653886"/>
            <a:chOff x="1692338" y="178204"/>
            <a:chExt cx="20940600" cy="1307772"/>
          </a:xfrm>
        </p:grpSpPr>
        <p:sp>
          <p:nvSpPr>
            <p:cNvPr id="900" name="Shape 900"/>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Branching</a:t>
              </a:r>
              <a:endParaRPr b="1" sz="3600">
                <a:solidFill>
                  <a:srgbClr val="17959F"/>
                </a:solidFill>
                <a:latin typeface="Lato"/>
                <a:ea typeface="Lato"/>
                <a:cs typeface="Lato"/>
                <a:sym typeface="Lato"/>
              </a:endParaRPr>
            </a:p>
          </p:txBody>
        </p:sp>
        <p:sp>
          <p:nvSpPr>
            <p:cNvPr id="901" name="Shape 901"/>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902" name="Shape 902"/>
          <p:cNvPicPr preferRelativeResize="0"/>
          <p:nvPr/>
        </p:nvPicPr>
        <p:blipFill>
          <a:blip r:embed="rId3">
            <a:alphaModFix/>
          </a:blip>
          <a:stretch>
            <a:fillRect/>
          </a:stretch>
        </p:blipFill>
        <p:spPr>
          <a:xfrm>
            <a:off x="7301675" y="1625188"/>
            <a:ext cx="4362450" cy="37623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sp>
        <p:nvSpPr>
          <p:cNvPr id="907" name="Shape 907"/>
          <p:cNvSpPr txBox="1"/>
          <p:nvPr/>
        </p:nvSpPr>
        <p:spPr>
          <a:xfrm>
            <a:off x="278900" y="1194525"/>
            <a:ext cx="10963800" cy="44829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To create a branch, do the following:</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Go to your terminal window and navigate to the top level of your local repository  and Create a branch from your terminal window using the following command: </a:t>
            </a:r>
            <a:endParaRPr sz="1800">
              <a:latin typeface="Lato"/>
              <a:ea typeface="Lato"/>
              <a:cs typeface="Lato"/>
              <a:sym typeface="Lato"/>
            </a:endParaRPr>
          </a:p>
          <a:p>
            <a:pPr indent="457200" lvl="0" marL="457200" marR="0" rtl="0" algn="just">
              <a:lnSpc>
                <a:spcPct val="150000"/>
              </a:lnSpc>
              <a:spcBef>
                <a:spcPts val="0"/>
              </a:spcBef>
              <a:spcAft>
                <a:spcPts val="0"/>
              </a:spcAft>
              <a:buNone/>
            </a:pPr>
            <a:r>
              <a:rPr b="1" lang="en-US" sz="1800">
                <a:solidFill>
                  <a:srgbClr val="F20253"/>
                </a:solidFill>
                <a:latin typeface="Courier New"/>
                <a:ea typeface="Courier New"/>
                <a:cs typeface="Courier New"/>
                <a:sym typeface="Courier New"/>
              </a:rPr>
              <a:t>git branch future-plans</a:t>
            </a:r>
            <a:endParaRPr b="1" sz="1800">
              <a:solidFill>
                <a:srgbClr val="F20253"/>
              </a:solidFill>
              <a:latin typeface="Courier New"/>
              <a:ea typeface="Courier New"/>
              <a:cs typeface="Courier New"/>
              <a:sym typeface="Courier New"/>
            </a:endParaRPr>
          </a:p>
          <a:p>
            <a:pPr indent="0" lvl="0" marL="0" rtl="0" algn="just">
              <a:lnSpc>
                <a:spcPct val="150000"/>
              </a:lnSpc>
              <a:spcBef>
                <a:spcPts val="0"/>
              </a:spcBef>
              <a:spcAft>
                <a:spcPts val="0"/>
              </a:spcAft>
              <a:buNone/>
            </a:pPr>
            <a:r>
              <a:rPr lang="en-US" sz="1800">
                <a:latin typeface="Lato"/>
                <a:ea typeface="Lato"/>
                <a:cs typeface="Lato"/>
                <a:sym typeface="Lato"/>
              </a:rPr>
              <a:t>Before you begin, your repository looks like this:</a:t>
            </a:r>
            <a:endParaRPr b="1" sz="1800">
              <a:solidFill>
                <a:srgbClr val="F20253"/>
              </a:solidFill>
              <a:latin typeface="Courier New"/>
              <a:ea typeface="Courier New"/>
              <a:cs typeface="Courier New"/>
              <a:sym typeface="Courier New"/>
            </a:endParaRPr>
          </a:p>
        </p:txBody>
      </p:sp>
      <p:grpSp>
        <p:nvGrpSpPr>
          <p:cNvPr id="908" name="Shape 908"/>
          <p:cNvGrpSpPr/>
          <p:nvPr/>
        </p:nvGrpSpPr>
        <p:grpSpPr>
          <a:xfrm>
            <a:off x="858050" y="89102"/>
            <a:ext cx="10470300" cy="653886"/>
            <a:chOff x="1692338" y="178204"/>
            <a:chExt cx="20940600" cy="1307772"/>
          </a:xfrm>
        </p:grpSpPr>
        <p:sp>
          <p:nvSpPr>
            <p:cNvPr id="909" name="Shape 909"/>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Create a branch and make a change</a:t>
              </a:r>
              <a:endParaRPr b="1" sz="3600">
                <a:solidFill>
                  <a:srgbClr val="17959F"/>
                </a:solidFill>
                <a:latin typeface="Lato"/>
                <a:ea typeface="Lato"/>
                <a:cs typeface="Lato"/>
                <a:sym typeface="Lato"/>
              </a:endParaRPr>
            </a:p>
          </p:txBody>
        </p:sp>
        <p:sp>
          <p:nvSpPr>
            <p:cNvPr id="910" name="Shape 910"/>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911" name="Shape 911"/>
          <p:cNvPicPr preferRelativeResize="0"/>
          <p:nvPr/>
        </p:nvPicPr>
        <p:blipFill>
          <a:blip r:embed="rId3">
            <a:alphaModFix/>
          </a:blip>
          <a:stretch>
            <a:fillRect/>
          </a:stretch>
        </p:blipFill>
        <p:spPr>
          <a:xfrm>
            <a:off x="5905650" y="3105775"/>
            <a:ext cx="4493050" cy="21673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Shape 916"/>
          <p:cNvSpPr txBox="1"/>
          <p:nvPr/>
        </p:nvSpPr>
        <p:spPr>
          <a:xfrm>
            <a:off x="278900" y="1194525"/>
            <a:ext cx="11441400" cy="12366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This </a:t>
            </a:r>
            <a:r>
              <a:rPr b="1" lang="en-US" sz="1800">
                <a:solidFill>
                  <a:srgbClr val="F20253"/>
                </a:solidFill>
                <a:latin typeface="Lato"/>
                <a:ea typeface="Lato"/>
                <a:cs typeface="Lato"/>
                <a:sym typeface="Lato"/>
              </a:rPr>
              <a:t>command creates a branch but does not switch you to that branch</a:t>
            </a:r>
            <a:r>
              <a:rPr lang="en-US" sz="1800">
                <a:latin typeface="Lato"/>
                <a:ea typeface="Lato"/>
                <a:cs typeface="Lato"/>
                <a:sym typeface="Lato"/>
              </a:rPr>
              <a:t>, so your repository looks something like this:</a:t>
            </a:r>
            <a:endParaRPr sz="1800">
              <a:latin typeface="Lato"/>
              <a:ea typeface="Lato"/>
              <a:cs typeface="Lato"/>
              <a:sym typeface="Lato"/>
            </a:endParaRPr>
          </a:p>
        </p:txBody>
      </p:sp>
      <p:grpSp>
        <p:nvGrpSpPr>
          <p:cNvPr id="917" name="Shape 917"/>
          <p:cNvGrpSpPr/>
          <p:nvPr/>
        </p:nvGrpSpPr>
        <p:grpSpPr>
          <a:xfrm>
            <a:off x="858050" y="89102"/>
            <a:ext cx="10470300" cy="653886"/>
            <a:chOff x="1692338" y="178204"/>
            <a:chExt cx="20940600" cy="1307772"/>
          </a:xfrm>
        </p:grpSpPr>
        <p:sp>
          <p:nvSpPr>
            <p:cNvPr id="918" name="Shape 918"/>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Create a branch and make a change</a:t>
              </a:r>
              <a:endParaRPr b="1" sz="3600">
                <a:solidFill>
                  <a:srgbClr val="17959F"/>
                </a:solidFill>
                <a:latin typeface="Lato"/>
                <a:ea typeface="Lato"/>
                <a:cs typeface="Lato"/>
                <a:sym typeface="Lato"/>
              </a:endParaRPr>
            </a:p>
          </p:txBody>
        </p:sp>
        <p:sp>
          <p:nvSpPr>
            <p:cNvPr id="919" name="Shape 919"/>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920" name="Shape 920"/>
          <p:cNvPicPr preferRelativeResize="0"/>
          <p:nvPr/>
        </p:nvPicPr>
        <p:blipFill>
          <a:blip r:embed="rId3">
            <a:alphaModFix/>
          </a:blip>
          <a:stretch>
            <a:fillRect/>
          </a:stretch>
        </p:blipFill>
        <p:spPr>
          <a:xfrm>
            <a:off x="7687153" y="1646275"/>
            <a:ext cx="3855875" cy="3240825"/>
          </a:xfrm>
          <a:prstGeom prst="rect">
            <a:avLst/>
          </a:prstGeom>
          <a:noFill/>
          <a:ln>
            <a:noFill/>
          </a:ln>
        </p:spPr>
      </p:pic>
      <p:sp>
        <p:nvSpPr>
          <p:cNvPr id="921" name="Shape 921"/>
          <p:cNvSpPr txBox="1"/>
          <p:nvPr/>
        </p:nvSpPr>
        <p:spPr>
          <a:xfrm>
            <a:off x="372500" y="2738200"/>
            <a:ext cx="6415200" cy="24615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The repository history remains unchanged. All you get is a new pointer to the current branch. </a:t>
            </a:r>
            <a:endParaRPr sz="1800">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b="1" lang="en-US" sz="1800">
                <a:solidFill>
                  <a:srgbClr val="F20253"/>
                </a:solidFill>
                <a:latin typeface="Lato"/>
                <a:ea typeface="Lato"/>
                <a:cs typeface="Lato"/>
                <a:sym typeface="Lato"/>
              </a:rPr>
              <a:t>To begin working</a:t>
            </a:r>
            <a:r>
              <a:rPr lang="en-US" sz="1800">
                <a:latin typeface="Lato"/>
                <a:ea typeface="Lato"/>
                <a:cs typeface="Lato"/>
                <a:sym typeface="Lato"/>
              </a:rPr>
              <a:t> on the new branch, you have to </a:t>
            </a:r>
            <a:r>
              <a:rPr b="1" lang="en-US" sz="1800">
                <a:solidFill>
                  <a:srgbClr val="F20253"/>
                </a:solidFill>
                <a:latin typeface="Lato"/>
                <a:ea typeface="Lato"/>
                <a:cs typeface="Lato"/>
                <a:sym typeface="Lato"/>
              </a:rPr>
              <a:t>check out the branch </a:t>
            </a:r>
            <a:r>
              <a:rPr lang="en-US" sz="1800">
                <a:latin typeface="Lato"/>
                <a:ea typeface="Lato"/>
                <a:cs typeface="Lato"/>
                <a:sym typeface="Lato"/>
              </a:rPr>
              <a:t>you want to use.</a:t>
            </a:r>
            <a:endParaRPr sz="18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Shape 376"/>
          <p:cNvSpPr txBox="1"/>
          <p:nvPr/>
        </p:nvSpPr>
        <p:spPr>
          <a:xfrm>
            <a:off x="455200" y="4423025"/>
            <a:ext cx="11288100" cy="21807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Clr>
                <a:srgbClr val="000000"/>
              </a:buClr>
              <a:buSzPts val="1800"/>
              <a:buFont typeface="Lato"/>
              <a:buChar char="●"/>
            </a:pPr>
            <a:r>
              <a:rPr lang="en-US" sz="1800">
                <a:latin typeface="Lato"/>
                <a:ea typeface="Lato"/>
                <a:cs typeface="Lato"/>
                <a:sym typeface="Lato"/>
              </a:rPr>
              <a:t>Without a VCS in place, you're probably </a:t>
            </a:r>
            <a:r>
              <a:rPr b="1" lang="en-US" sz="1800">
                <a:solidFill>
                  <a:srgbClr val="F20253"/>
                </a:solidFill>
                <a:latin typeface="Lato"/>
                <a:ea typeface="Lato"/>
                <a:cs typeface="Lato"/>
                <a:sym typeface="Lato"/>
              </a:rPr>
              <a:t>working together in a shared folder </a:t>
            </a:r>
            <a:r>
              <a:rPr lang="en-US" sz="1800">
                <a:latin typeface="Lato"/>
                <a:ea typeface="Lato"/>
                <a:cs typeface="Lato"/>
                <a:sym typeface="Lato"/>
              </a:rPr>
              <a:t>on the </a:t>
            </a:r>
            <a:r>
              <a:rPr b="1" lang="en-US" sz="1800">
                <a:solidFill>
                  <a:srgbClr val="F20253"/>
                </a:solidFill>
                <a:latin typeface="Lato"/>
                <a:ea typeface="Lato"/>
                <a:cs typeface="Lato"/>
                <a:sym typeface="Lato"/>
              </a:rPr>
              <a:t>same set of files</a:t>
            </a:r>
            <a:r>
              <a:rPr lang="en-US" sz="1800">
                <a:latin typeface="Lato"/>
                <a:ea typeface="Lato"/>
                <a:cs typeface="Lato"/>
                <a:sym typeface="Lato"/>
              </a:rPr>
              <a:t>. </a:t>
            </a:r>
            <a:endParaRPr sz="1800">
              <a:latin typeface="Lato"/>
              <a:ea typeface="Lato"/>
              <a:cs typeface="Lato"/>
              <a:sym typeface="Lato"/>
            </a:endParaRPr>
          </a:p>
          <a:p>
            <a:pPr indent="-342900" lvl="0" marL="457200" marR="0" rtl="0" algn="just">
              <a:lnSpc>
                <a:spcPct val="150000"/>
              </a:lnSpc>
              <a:spcBef>
                <a:spcPts val="1000"/>
              </a:spcBef>
              <a:spcAft>
                <a:spcPts val="1000"/>
              </a:spcAft>
              <a:buClr>
                <a:srgbClr val="000000"/>
              </a:buClr>
              <a:buSzPts val="1800"/>
              <a:buFont typeface="Lato"/>
              <a:buChar char="●"/>
            </a:pPr>
            <a:r>
              <a:rPr lang="en-US" sz="1800">
                <a:latin typeface="Lato"/>
                <a:ea typeface="Lato"/>
                <a:cs typeface="Lato"/>
                <a:sym typeface="Lato"/>
              </a:rPr>
              <a:t>It's </a:t>
            </a:r>
            <a:r>
              <a:rPr b="1" lang="en-US" sz="1800">
                <a:solidFill>
                  <a:srgbClr val="008080"/>
                </a:solidFill>
                <a:latin typeface="Lato"/>
                <a:ea typeface="Lato"/>
                <a:cs typeface="Lato"/>
                <a:sym typeface="Lato"/>
              </a:rPr>
              <a:t>extremely error-prone </a:t>
            </a:r>
            <a:r>
              <a:rPr lang="en-US" sz="1800">
                <a:latin typeface="Lato"/>
                <a:ea typeface="Lato"/>
                <a:cs typeface="Lato"/>
                <a:sym typeface="Lato"/>
              </a:rPr>
              <a:t>as you're essentially doing open-heart surgery all the time: sooner or later, </a:t>
            </a:r>
            <a:r>
              <a:rPr b="1" lang="en-US" sz="1800">
                <a:solidFill>
                  <a:srgbClr val="008080"/>
                </a:solidFill>
                <a:latin typeface="Lato"/>
                <a:ea typeface="Lato"/>
                <a:cs typeface="Lato"/>
                <a:sym typeface="Lato"/>
              </a:rPr>
              <a:t>someone will overwrite someone else's changes</a:t>
            </a:r>
            <a:r>
              <a:rPr lang="en-US" sz="1800">
                <a:latin typeface="Lato"/>
                <a:ea typeface="Lato"/>
                <a:cs typeface="Lato"/>
                <a:sym typeface="Lato"/>
              </a:rPr>
              <a:t>.</a:t>
            </a:r>
            <a:endParaRPr sz="1800">
              <a:latin typeface="Lato"/>
              <a:ea typeface="Lato"/>
              <a:cs typeface="Lato"/>
              <a:sym typeface="Lato"/>
            </a:endParaRPr>
          </a:p>
        </p:txBody>
      </p:sp>
      <p:sp>
        <p:nvSpPr>
          <p:cNvPr id="377" name="Shape 377"/>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378" name="Shape 378"/>
          <p:cNvGrpSpPr/>
          <p:nvPr/>
        </p:nvGrpSpPr>
        <p:grpSpPr>
          <a:xfrm>
            <a:off x="858043" y="241509"/>
            <a:ext cx="10470300" cy="730079"/>
            <a:chOff x="1692324" y="483017"/>
            <a:chExt cx="20940600" cy="1460159"/>
          </a:xfrm>
        </p:grpSpPr>
        <p:sp>
          <p:nvSpPr>
            <p:cNvPr id="379" name="Shape 379"/>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Collaboration</a:t>
              </a:r>
              <a:endParaRPr b="1" sz="4400">
                <a:solidFill>
                  <a:srgbClr val="17959F"/>
                </a:solidFill>
                <a:latin typeface="Lato"/>
                <a:ea typeface="Lato"/>
                <a:cs typeface="Lato"/>
                <a:sym typeface="Lato"/>
              </a:endParaRPr>
            </a:p>
          </p:txBody>
        </p:sp>
        <p:sp>
          <p:nvSpPr>
            <p:cNvPr id="380" name="Shape 380"/>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381" name="Shape 381"/>
          <p:cNvPicPr preferRelativeResize="0"/>
          <p:nvPr/>
        </p:nvPicPr>
        <p:blipFill>
          <a:blip r:embed="rId3">
            <a:alphaModFix/>
          </a:blip>
          <a:stretch>
            <a:fillRect/>
          </a:stretch>
        </p:blipFill>
        <p:spPr>
          <a:xfrm>
            <a:off x="3094100" y="1440625"/>
            <a:ext cx="6024299" cy="27128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grpSp>
        <p:nvGrpSpPr>
          <p:cNvPr id="926" name="Shape 926"/>
          <p:cNvGrpSpPr/>
          <p:nvPr/>
        </p:nvGrpSpPr>
        <p:grpSpPr>
          <a:xfrm>
            <a:off x="858050" y="89102"/>
            <a:ext cx="10470300" cy="653886"/>
            <a:chOff x="1692338" y="178204"/>
            <a:chExt cx="20940600" cy="1307772"/>
          </a:xfrm>
        </p:grpSpPr>
        <p:sp>
          <p:nvSpPr>
            <p:cNvPr id="927" name="Shape 927"/>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Checkout Branch</a:t>
              </a:r>
              <a:endParaRPr b="1" sz="3600">
                <a:solidFill>
                  <a:srgbClr val="17959F"/>
                </a:solidFill>
                <a:latin typeface="Lato"/>
                <a:ea typeface="Lato"/>
                <a:cs typeface="Lato"/>
                <a:sym typeface="Lato"/>
              </a:endParaRPr>
            </a:p>
          </p:txBody>
        </p:sp>
        <p:sp>
          <p:nvSpPr>
            <p:cNvPr id="928" name="Shape 928"/>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929" name="Shape 929"/>
          <p:cNvSpPr txBox="1"/>
          <p:nvPr/>
        </p:nvSpPr>
        <p:spPr>
          <a:xfrm>
            <a:off x="372500" y="4047350"/>
            <a:ext cx="11446200" cy="21921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Checkout the new branch you just created to start using it.</a:t>
            </a:r>
            <a:endParaRPr sz="1800">
              <a:latin typeface="Lato"/>
              <a:ea typeface="Lato"/>
              <a:cs typeface="Lato"/>
              <a:sym typeface="Lato"/>
            </a:endParaRPr>
          </a:p>
          <a:p>
            <a:pPr indent="457200" lvl="0" marL="457200" marR="0" rtl="0" algn="just">
              <a:lnSpc>
                <a:spcPct val="150000"/>
              </a:lnSpc>
              <a:spcBef>
                <a:spcPts val="0"/>
              </a:spcBef>
              <a:spcAft>
                <a:spcPts val="0"/>
              </a:spcAft>
              <a:buNone/>
            </a:pPr>
            <a:r>
              <a:rPr b="1" lang="en-US" sz="1800">
                <a:solidFill>
                  <a:srgbClr val="F20253"/>
                </a:solidFill>
                <a:latin typeface="Courier New"/>
                <a:ea typeface="Courier New"/>
                <a:cs typeface="Courier New"/>
                <a:sym typeface="Courier New"/>
              </a:rPr>
              <a:t>git checkout future-plans</a:t>
            </a:r>
            <a:endParaRPr b="1" sz="1800">
              <a:solidFill>
                <a:srgbClr val="F20253"/>
              </a:solidFill>
              <a:latin typeface="Courier New"/>
              <a:ea typeface="Courier New"/>
              <a:cs typeface="Courier New"/>
              <a:sym typeface="Courier New"/>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The git checkout command works hand-in-hand with git branch .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Because you are creating a branch to work on something new, </a:t>
            </a:r>
            <a:r>
              <a:rPr b="1" lang="en-US" sz="1800">
                <a:solidFill>
                  <a:srgbClr val="F20253"/>
                </a:solidFill>
                <a:latin typeface="Lato"/>
                <a:ea typeface="Lato"/>
                <a:cs typeface="Lato"/>
                <a:sym typeface="Lato"/>
              </a:rPr>
              <a:t>every time you create a new branch </a:t>
            </a:r>
            <a:r>
              <a:rPr lang="en-US" sz="1800">
                <a:latin typeface="Lato"/>
                <a:ea typeface="Lato"/>
                <a:cs typeface="Lato"/>
                <a:sym typeface="Lato"/>
              </a:rPr>
              <a:t>(with git branch), you want to </a:t>
            </a:r>
            <a:r>
              <a:rPr b="1" lang="en-US" sz="1800">
                <a:solidFill>
                  <a:srgbClr val="F20253"/>
                </a:solidFill>
                <a:latin typeface="Lato"/>
                <a:ea typeface="Lato"/>
                <a:cs typeface="Lato"/>
                <a:sym typeface="Lato"/>
              </a:rPr>
              <a:t>make sure to check it out </a:t>
            </a:r>
            <a:r>
              <a:rPr lang="en-US" sz="1800">
                <a:latin typeface="Lato"/>
                <a:ea typeface="Lato"/>
                <a:cs typeface="Lato"/>
                <a:sym typeface="Lato"/>
              </a:rPr>
              <a:t>(with git checkout) if you're going to use it. </a:t>
            </a:r>
            <a:endParaRPr sz="1800">
              <a:latin typeface="Lato"/>
              <a:ea typeface="Lato"/>
              <a:cs typeface="Lato"/>
              <a:sym typeface="Lato"/>
            </a:endParaRPr>
          </a:p>
        </p:txBody>
      </p:sp>
      <p:pic>
        <p:nvPicPr>
          <p:cNvPr id="930" name="Shape 930"/>
          <p:cNvPicPr preferRelativeResize="0"/>
          <p:nvPr/>
        </p:nvPicPr>
        <p:blipFill>
          <a:blip r:embed="rId3">
            <a:alphaModFix/>
          </a:blip>
          <a:stretch>
            <a:fillRect/>
          </a:stretch>
        </p:blipFill>
        <p:spPr>
          <a:xfrm>
            <a:off x="3067812" y="1807025"/>
            <a:ext cx="6050775" cy="8912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4" name="Shape 934"/>
        <p:cNvGrpSpPr/>
        <p:nvPr/>
      </p:nvGrpSpPr>
      <p:grpSpPr>
        <a:xfrm>
          <a:off x="0" y="0"/>
          <a:ext cx="0" cy="0"/>
          <a:chOff x="0" y="0"/>
          <a:chExt cx="0" cy="0"/>
        </a:xfrm>
      </p:grpSpPr>
      <p:grpSp>
        <p:nvGrpSpPr>
          <p:cNvPr id="935" name="Shape 935"/>
          <p:cNvGrpSpPr/>
          <p:nvPr/>
        </p:nvGrpSpPr>
        <p:grpSpPr>
          <a:xfrm>
            <a:off x="858050" y="89102"/>
            <a:ext cx="10470300" cy="653886"/>
            <a:chOff x="1692338" y="178204"/>
            <a:chExt cx="20940600" cy="1307772"/>
          </a:xfrm>
        </p:grpSpPr>
        <p:sp>
          <p:nvSpPr>
            <p:cNvPr id="936" name="Shape 936"/>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Checkout Branch</a:t>
              </a:r>
              <a:endParaRPr b="1" sz="3600">
                <a:solidFill>
                  <a:srgbClr val="17959F"/>
                </a:solidFill>
                <a:latin typeface="Lato"/>
                <a:ea typeface="Lato"/>
                <a:cs typeface="Lato"/>
                <a:sym typeface="Lato"/>
              </a:endParaRPr>
            </a:p>
          </p:txBody>
        </p:sp>
        <p:sp>
          <p:nvSpPr>
            <p:cNvPr id="937" name="Shape 937"/>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938" name="Shape 938"/>
          <p:cNvSpPr txBox="1"/>
          <p:nvPr/>
        </p:nvSpPr>
        <p:spPr>
          <a:xfrm>
            <a:off x="370088" y="1236700"/>
            <a:ext cx="11446200" cy="2192100"/>
          </a:xfrm>
          <a:prstGeom prst="rect">
            <a:avLst/>
          </a:prstGeom>
          <a:noFill/>
          <a:ln>
            <a:noFill/>
          </a:ln>
        </p:spPr>
        <p:txBody>
          <a:bodyPr anchorCtr="0" anchor="t" bIns="45700" lIns="91400" spcFirstLastPara="1" rIns="91400" wrap="square" tIns="45700">
            <a:noAutofit/>
          </a:bodyPr>
          <a:lstStyle/>
          <a:p>
            <a:pPr indent="0" lvl="0" marL="0" marR="0" rtl="0" algn="just">
              <a:lnSpc>
                <a:spcPct val="150000"/>
              </a:lnSpc>
              <a:spcBef>
                <a:spcPts val="0"/>
              </a:spcBef>
              <a:spcAft>
                <a:spcPts val="0"/>
              </a:spcAft>
              <a:buNone/>
            </a:pPr>
            <a:r>
              <a:rPr lang="en-US" sz="1800">
                <a:latin typeface="Lato"/>
                <a:ea typeface="Lato"/>
                <a:cs typeface="Lato"/>
                <a:sym typeface="Lato"/>
              </a:rPr>
              <a:t>Now that you’ve checked out the new branch,</a:t>
            </a:r>
            <a:r>
              <a:rPr b="1" lang="en-US" sz="1800">
                <a:solidFill>
                  <a:srgbClr val="F20253"/>
                </a:solidFill>
                <a:latin typeface="Lato"/>
                <a:ea typeface="Lato"/>
                <a:cs typeface="Lato"/>
                <a:sym typeface="Lato"/>
              </a:rPr>
              <a:t> your Git workflow looks something like this:</a:t>
            </a:r>
            <a:endParaRPr b="1" sz="1800">
              <a:solidFill>
                <a:srgbClr val="F20253"/>
              </a:solidFill>
              <a:latin typeface="Lato"/>
              <a:ea typeface="Lato"/>
              <a:cs typeface="Lato"/>
              <a:sym typeface="Lato"/>
            </a:endParaRPr>
          </a:p>
        </p:txBody>
      </p:sp>
      <p:pic>
        <p:nvPicPr>
          <p:cNvPr id="939" name="Shape 939"/>
          <p:cNvPicPr preferRelativeResize="0"/>
          <p:nvPr/>
        </p:nvPicPr>
        <p:blipFill>
          <a:blip r:embed="rId3">
            <a:alphaModFix/>
          </a:blip>
          <a:stretch>
            <a:fillRect/>
          </a:stretch>
        </p:blipFill>
        <p:spPr>
          <a:xfrm>
            <a:off x="3333961" y="1880775"/>
            <a:ext cx="5518475" cy="4378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grpSp>
        <p:nvGrpSpPr>
          <p:cNvPr id="944" name="Shape 944"/>
          <p:cNvGrpSpPr/>
          <p:nvPr/>
        </p:nvGrpSpPr>
        <p:grpSpPr>
          <a:xfrm>
            <a:off x="858050" y="89102"/>
            <a:ext cx="10470300" cy="653886"/>
            <a:chOff x="1692338" y="178204"/>
            <a:chExt cx="20940600" cy="1307772"/>
          </a:xfrm>
        </p:grpSpPr>
        <p:sp>
          <p:nvSpPr>
            <p:cNvPr id="945" name="Shape 945"/>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Checkout Branch</a:t>
              </a:r>
              <a:endParaRPr b="1" sz="3600">
                <a:solidFill>
                  <a:srgbClr val="17959F"/>
                </a:solidFill>
                <a:latin typeface="Lato"/>
                <a:ea typeface="Lato"/>
                <a:cs typeface="Lato"/>
                <a:sym typeface="Lato"/>
              </a:endParaRPr>
            </a:p>
          </p:txBody>
        </p:sp>
        <p:sp>
          <p:nvSpPr>
            <p:cNvPr id="946" name="Shape 946"/>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947" name="Shape 947"/>
          <p:cNvSpPr txBox="1"/>
          <p:nvPr/>
        </p:nvSpPr>
        <p:spPr>
          <a:xfrm>
            <a:off x="370100" y="2009625"/>
            <a:ext cx="7949400" cy="33447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Search for the my-test-project folder on your local system and open it.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You will notice </a:t>
            </a:r>
            <a:r>
              <a:rPr b="1" lang="en-US" sz="1800">
                <a:solidFill>
                  <a:srgbClr val="F20253"/>
                </a:solidFill>
                <a:latin typeface="Lato"/>
                <a:ea typeface="Lato"/>
                <a:cs typeface="Lato"/>
                <a:sym typeface="Lato"/>
              </a:rPr>
              <a:t>there are no extra files or folders in the directory as a result of the new branch</a:t>
            </a:r>
            <a:r>
              <a:rPr lang="en-US" sz="1800">
                <a:latin typeface="Lato"/>
                <a:ea typeface="Lato"/>
                <a:cs typeface="Lato"/>
                <a:sym typeface="Lato"/>
              </a:rPr>
              <a:t>.</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Open the </a:t>
            </a:r>
            <a:r>
              <a:rPr b="1" lang="en-US" sz="1800">
                <a:latin typeface="Courier New"/>
                <a:ea typeface="Courier New"/>
                <a:cs typeface="Courier New"/>
                <a:sym typeface="Courier New"/>
              </a:rPr>
              <a:t>stationlocations </a:t>
            </a:r>
            <a:r>
              <a:rPr lang="en-US" sz="1800">
                <a:latin typeface="Lato"/>
                <a:ea typeface="Lato"/>
                <a:cs typeface="Lato"/>
                <a:sym typeface="Lato"/>
              </a:rPr>
              <a:t>file using a text editor.</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Make a change to the file by adding another station location:</a:t>
            </a:r>
            <a:endParaRPr sz="1800">
              <a:latin typeface="Lato"/>
              <a:ea typeface="Lato"/>
              <a:cs typeface="Lato"/>
              <a:sym typeface="Lato"/>
            </a:endParaRPr>
          </a:p>
          <a:p>
            <a:pPr indent="0" lvl="0" marL="457200" marR="0" rtl="0" algn="just">
              <a:lnSpc>
                <a:spcPct val="150000"/>
              </a:lnSpc>
              <a:spcBef>
                <a:spcPts val="0"/>
              </a:spcBef>
              <a:spcAft>
                <a:spcPts val="0"/>
              </a:spcAft>
              <a:buNone/>
            </a:pPr>
            <a:r>
              <a:rPr b="1" lang="en-US" sz="1800">
                <a:solidFill>
                  <a:srgbClr val="F20253"/>
                </a:solidFill>
                <a:latin typeface="Courier New"/>
                <a:ea typeface="Courier New"/>
                <a:cs typeface="Courier New"/>
                <a:sym typeface="Courier New"/>
              </a:rPr>
              <a:t>Mars</a:t>
            </a:r>
            <a:endParaRPr b="1" sz="1800">
              <a:solidFill>
                <a:srgbClr val="F20253"/>
              </a:solidFill>
              <a:latin typeface="Courier New"/>
              <a:ea typeface="Courier New"/>
              <a:cs typeface="Courier New"/>
              <a:sym typeface="Courier New"/>
            </a:endParaRPr>
          </a:p>
          <a:p>
            <a:pPr indent="457200" lvl="0" marL="457200" marR="0" rtl="0" algn="just">
              <a:lnSpc>
                <a:spcPct val="150000"/>
              </a:lnSpc>
              <a:spcBef>
                <a:spcPts val="0"/>
              </a:spcBef>
              <a:spcAft>
                <a:spcPts val="0"/>
              </a:spcAft>
              <a:buNone/>
            </a:pPr>
            <a:r>
              <a:rPr b="1" lang="en-US" sz="1800">
                <a:solidFill>
                  <a:srgbClr val="F20253"/>
                </a:solidFill>
                <a:latin typeface="Courier New"/>
                <a:ea typeface="Courier New"/>
                <a:cs typeface="Courier New"/>
                <a:sym typeface="Courier New"/>
              </a:rPr>
              <a:t>Recreation Department</a:t>
            </a:r>
            <a:endParaRPr b="1" sz="1800">
              <a:solidFill>
                <a:srgbClr val="F20253"/>
              </a:solidFill>
              <a:latin typeface="Courier New"/>
              <a:ea typeface="Courier New"/>
              <a:cs typeface="Courier New"/>
              <a:sym typeface="Courier New"/>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Save and close the file.</a:t>
            </a:r>
            <a:endParaRPr sz="1800">
              <a:latin typeface="Lato"/>
              <a:ea typeface="Lato"/>
              <a:cs typeface="Lato"/>
              <a:sym typeface="Lato"/>
            </a:endParaRPr>
          </a:p>
        </p:txBody>
      </p:sp>
      <p:pic>
        <p:nvPicPr>
          <p:cNvPr id="948" name="Shape 948"/>
          <p:cNvPicPr preferRelativeResize="0"/>
          <p:nvPr/>
        </p:nvPicPr>
        <p:blipFill>
          <a:blip r:embed="rId3">
            <a:alphaModFix/>
          </a:blip>
          <a:stretch>
            <a:fillRect/>
          </a:stretch>
        </p:blipFill>
        <p:spPr>
          <a:xfrm>
            <a:off x="8739025" y="1704976"/>
            <a:ext cx="3152775" cy="34480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grpSp>
        <p:nvGrpSpPr>
          <p:cNvPr id="953" name="Shape 953"/>
          <p:cNvGrpSpPr/>
          <p:nvPr/>
        </p:nvGrpSpPr>
        <p:grpSpPr>
          <a:xfrm>
            <a:off x="858050" y="89102"/>
            <a:ext cx="10470300" cy="653886"/>
            <a:chOff x="1692338" y="178204"/>
            <a:chExt cx="20940600" cy="1307772"/>
          </a:xfrm>
        </p:grpSpPr>
        <p:sp>
          <p:nvSpPr>
            <p:cNvPr id="954" name="Shape 954"/>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Checkout Branch</a:t>
              </a:r>
              <a:endParaRPr b="1" sz="3600">
                <a:solidFill>
                  <a:srgbClr val="17959F"/>
                </a:solidFill>
                <a:latin typeface="Lato"/>
                <a:ea typeface="Lato"/>
                <a:cs typeface="Lato"/>
                <a:sym typeface="Lato"/>
              </a:endParaRPr>
            </a:p>
          </p:txBody>
        </p:sp>
        <p:sp>
          <p:nvSpPr>
            <p:cNvPr id="955" name="Shape 955"/>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956" name="Shape 956"/>
          <p:cNvSpPr txBox="1"/>
          <p:nvPr/>
        </p:nvSpPr>
        <p:spPr>
          <a:xfrm>
            <a:off x="370100" y="2009625"/>
            <a:ext cx="5819700" cy="33447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Enter </a:t>
            </a:r>
            <a:r>
              <a:rPr b="1" lang="en-US" sz="1800">
                <a:solidFill>
                  <a:srgbClr val="F20253"/>
                </a:solidFill>
                <a:latin typeface="Courier New"/>
                <a:ea typeface="Courier New"/>
                <a:cs typeface="Courier New"/>
                <a:sym typeface="Courier New"/>
              </a:rPr>
              <a:t>git status</a:t>
            </a:r>
            <a:r>
              <a:rPr lang="en-US" sz="1800">
                <a:latin typeface="Lato"/>
                <a:ea typeface="Lato"/>
                <a:cs typeface="Lato"/>
                <a:sym typeface="Lato"/>
              </a:rPr>
              <a:t> in the terminal window.</a:t>
            </a:r>
            <a:endParaRPr sz="1800">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Before you stage or commit a change, always check this line to make sure the branch where you want to add the change is checked out. </a:t>
            </a:r>
            <a:endParaRPr sz="1800">
              <a:latin typeface="Lato"/>
              <a:ea typeface="Lato"/>
              <a:cs typeface="Lato"/>
              <a:sym typeface="Lato"/>
            </a:endParaRPr>
          </a:p>
        </p:txBody>
      </p:sp>
      <p:pic>
        <p:nvPicPr>
          <p:cNvPr id="957" name="Shape 957"/>
          <p:cNvPicPr preferRelativeResize="0"/>
          <p:nvPr/>
        </p:nvPicPr>
        <p:blipFill>
          <a:blip r:embed="rId3">
            <a:alphaModFix/>
          </a:blip>
          <a:stretch>
            <a:fillRect/>
          </a:stretch>
        </p:blipFill>
        <p:spPr>
          <a:xfrm>
            <a:off x="6233513" y="2471725"/>
            <a:ext cx="5819775" cy="22193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1" name="Shape 961"/>
        <p:cNvGrpSpPr/>
        <p:nvPr/>
      </p:nvGrpSpPr>
      <p:grpSpPr>
        <a:xfrm>
          <a:off x="0" y="0"/>
          <a:ext cx="0" cy="0"/>
          <a:chOff x="0" y="0"/>
          <a:chExt cx="0" cy="0"/>
        </a:xfrm>
      </p:grpSpPr>
      <p:grpSp>
        <p:nvGrpSpPr>
          <p:cNvPr id="962" name="Shape 962"/>
          <p:cNvGrpSpPr/>
          <p:nvPr/>
        </p:nvGrpSpPr>
        <p:grpSpPr>
          <a:xfrm>
            <a:off x="858050" y="89102"/>
            <a:ext cx="10470300" cy="653886"/>
            <a:chOff x="1692338" y="178204"/>
            <a:chExt cx="20940600" cy="1307772"/>
          </a:xfrm>
        </p:grpSpPr>
        <p:sp>
          <p:nvSpPr>
            <p:cNvPr id="963" name="Shape 963"/>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Checkout Branch</a:t>
              </a:r>
              <a:endParaRPr b="1" sz="3600">
                <a:solidFill>
                  <a:srgbClr val="17959F"/>
                </a:solidFill>
                <a:latin typeface="Lato"/>
                <a:ea typeface="Lato"/>
                <a:cs typeface="Lato"/>
                <a:sym typeface="Lato"/>
              </a:endParaRPr>
            </a:p>
          </p:txBody>
        </p:sp>
        <p:sp>
          <p:nvSpPr>
            <p:cNvPr id="964" name="Shape 964"/>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965" name="Shape 965"/>
          <p:cNvSpPr txBox="1"/>
          <p:nvPr/>
        </p:nvSpPr>
        <p:spPr>
          <a:xfrm>
            <a:off x="364650" y="3725900"/>
            <a:ext cx="11462700" cy="20658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Stage your file.</a:t>
            </a:r>
            <a:endParaRPr sz="1800">
              <a:latin typeface="Lato"/>
              <a:ea typeface="Lato"/>
              <a:cs typeface="Lato"/>
              <a:sym typeface="Lato"/>
            </a:endParaRPr>
          </a:p>
          <a:p>
            <a:pPr indent="0" lvl="0" marL="457200" marR="0" rtl="0" algn="just">
              <a:lnSpc>
                <a:spcPct val="150000"/>
              </a:lnSpc>
              <a:spcBef>
                <a:spcPts val="0"/>
              </a:spcBef>
              <a:spcAft>
                <a:spcPts val="0"/>
              </a:spcAft>
              <a:buNone/>
            </a:pPr>
            <a:r>
              <a:rPr b="1" lang="en-US" sz="1800">
                <a:solidFill>
                  <a:srgbClr val="F20253"/>
                </a:solidFill>
                <a:latin typeface="Courier New"/>
                <a:ea typeface="Courier New"/>
                <a:cs typeface="Courier New"/>
                <a:sym typeface="Courier New"/>
              </a:rPr>
              <a:t>git add stationlocations</a:t>
            </a:r>
            <a:endParaRPr b="1" sz="1800">
              <a:solidFill>
                <a:srgbClr val="F20253"/>
              </a:solidFill>
              <a:latin typeface="Courier New"/>
              <a:ea typeface="Courier New"/>
              <a:cs typeface="Courier New"/>
              <a:sym typeface="Courier New"/>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Enter the git commit command in the terminal window, as shown with the following:</a:t>
            </a:r>
            <a:endParaRPr sz="1800">
              <a:latin typeface="Lato"/>
              <a:ea typeface="Lato"/>
              <a:cs typeface="Lato"/>
              <a:sym typeface="Lato"/>
            </a:endParaRPr>
          </a:p>
          <a:p>
            <a:pPr indent="0" lvl="0" marL="457200" marR="0" rtl="0" algn="just">
              <a:lnSpc>
                <a:spcPct val="150000"/>
              </a:lnSpc>
              <a:spcBef>
                <a:spcPts val="0"/>
              </a:spcBef>
              <a:spcAft>
                <a:spcPts val="0"/>
              </a:spcAft>
              <a:buNone/>
            </a:pPr>
            <a:r>
              <a:rPr b="1" lang="en-US" sz="1800">
                <a:solidFill>
                  <a:srgbClr val="F20253"/>
                </a:solidFill>
                <a:latin typeface="Courier New"/>
                <a:ea typeface="Courier New"/>
                <a:cs typeface="Courier New"/>
                <a:sym typeface="Courier New"/>
              </a:rPr>
              <a:t>git commit stationlocations -m 'making a change in a branch' </a:t>
            </a:r>
            <a:endParaRPr b="1" sz="1800">
              <a:solidFill>
                <a:srgbClr val="F20253"/>
              </a:solidFill>
              <a:latin typeface="Courier New"/>
              <a:ea typeface="Courier New"/>
              <a:cs typeface="Courier New"/>
              <a:sym typeface="Courier New"/>
            </a:endParaRPr>
          </a:p>
        </p:txBody>
      </p:sp>
      <p:pic>
        <p:nvPicPr>
          <p:cNvPr id="966" name="Shape 966"/>
          <p:cNvPicPr preferRelativeResize="0"/>
          <p:nvPr/>
        </p:nvPicPr>
        <p:blipFill>
          <a:blip r:embed="rId3">
            <a:alphaModFix/>
          </a:blip>
          <a:stretch>
            <a:fillRect/>
          </a:stretch>
        </p:blipFill>
        <p:spPr>
          <a:xfrm>
            <a:off x="1306963" y="1554049"/>
            <a:ext cx="9572476" cy="13608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grpSp>
        <p:nvGrpSpPr>
          <p:cNvPr id="971" name="Shape 971"/>
          <p:cNvGrpSpPr/>
          <p:nvPr/>
        </p:nvGrpSpPr>
        <p:grpSpPr>
          <a:xfrm>
            <a:off x="858050" y="89102"/>
            <a:ext cx="10470300" cy="653886"/>
            <a:chOff x="1692338" y="178204"/>
            <a:chExt cx="20940600" cy="1307772"/>
          </a:xfrm>
        </p:grpSpPr>
        <p:sp>
          <p:nvSpPr>
            <p:cNvPr id="972" name="Shape 972"/>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Checkout Branch</a:t>
              </a:r>
              <a:endParaRPr b="1" sz="3600">
                <a:solidFill>
                  <a:srgbClr val="17959F"/>
                </a:solidFill>
                <a:latin typeface="Lato"/>
                <a:ea typeface="Lato"/>
                <a:cs typeface="Lato"/>
                <a:sym typeface="Lato"/>
              </a:endParaRPr>
            </a:p>
          </p:txBody>
        </p:sp>
        <p:sp>
          <p:nvSpPr>
            <p:cNvPr id="973" name="Shape 973"/>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974" name="Shape 974"/>
          <p:cNvSpPr txBox="1"/>
          <p:nvPr/>
        </p:nvSpPr>
        <p:spPr>
          <a:xfrm>
            <a:off x="370100" y="2009625"/>
            <a:ext cx="11360400" cy="33447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With this recent commit, your repository looks something like this:</a:t>
            </a:r>
            <a:endParaRPr sz="1800">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a:p>
            <a:pPr indent="0" lvl="0" marL="0" marR="0" rtl="0" algn="just">
              <a:lnSpc>
                <a:spcPct val="150000"/>
              </a:lnSpc>
              <a:spcBef>
                <a:spcPts val="0"/>
              </a:spcBef>
              <a:spcAft>
                <a:spcPts val="0"/>
              </a:spcAft>
              <a:buNone/>
            </a:pPr>
            <a:r>
              <a:rPr lang="en-US" sz="1800">
                <a:latin typeface="Lato"/>
                <a:ea typeface="Lato"/>
                <a:cs typeface="Lato"/>
                <a:sym typeface="Lato"/>
              </a:rPr>
              <a:t>Now it's time to merge the change that you just made back into the master branch.</a:t>
            </a:r>
            <a:endParaRPr sz="1800">
              <a:latin typeface="Lato"/>
              <a:ea typeface="Lato"/>
              <a:cs typeface="Lato"/>
              <a:sym typeface="Lato"/>
            </a:endParaRPr>
          </a:p>
        </p:txBody>
      </p:sp>
      <p:pic>
        <p:nvPicPr>
          <p:cNvPr id="975" name="Shape 975"/>
          <p:cNvPicPr preferRelativeResize="0"/>
          <p:nvPr/>
        </p:nvPicPr>
        <p:blipFill>
          <a:blip r:embed="rId3">
            <a:alphaModFix/>
          </a:blip>
          <a:stretch>
            <a:fillRect/>
          </a:stretch>
        </p:blipFill>
        <p:spPr>
          <a:xfrm>
            <a:off x="3149750" y="2614000"/>
            <a:ext cx="5886900" cy="28165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grpSp>
        <p:nvGrpSpPr>
          <p:cNvPr id="980" name="Shape 980"/>
          <p:cNvGrpSpPr/>
          <p:nvPr/>
        </p:nvGrpSpPr>
        <p:grpSpPr>
          <a:xfrm>
            <a:off x="858050" y="89102"/>
            <a:ext cx="10470300" cy="653886"/>
            <a:chOff x="1692338" y="178204"/>
            <a:chExt cx="20940600" cy="1307772"/>
          </a:xfrm>
        </p:grpSpPr>
        <p:sp>
          <p:nvSpPr>
            <p:cNvPr id="981" name="Shape 981"/>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Merge your branch</a:t>
              </a:r>
              <a:endParaRPr b="1" sz="3600">
                <a:solidFill>
                  <a:srgbClr val="17959F"/>
                </a:solidFill>
                <a:latin typeface="Lato"/>
                <a:ea typeface="Lato"/>
                <a:cs typeface="Lato"/>
                <a:sym typeface="Lato"/>
              </a:endParaRPr>
            </a:p>
          </p:txBody>
        </p:sp>
        <p:sp>
          <p:nvSpPr>
            <p:cNvPr id="982" name="Shape 982"/>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983" name="Shape 983"/>
          <p:cNvSpPr txBox="1"/>
          <p:nvPr/>
        </p:nvSpPr>
        <p:spPr>
          <a:xfrm>
            <a:off x="195950" y="4193175"/>
            <a:ext cx="11782800" cy="2425800"/>
          </a:xfrm>
          <a:prstGeom prst="rect">
            <a:avLst/>
          </a:prstGeom>
          <a:noFill/>
          <a:ln>
            <a:noFill/>
          </a:ln>
        </p:spPr>
        <p:txBody>
          <a:bodyPr anchorCtr="0" anchor="t" bIns="45700" lIns="91400" spcFirstLastPara="1" rIns="91400" wrap="square" tIns="45700">
            <a:noAutofit/>
          </a:bodyPr>
          <a:lstStyle/>
          <a:p>
            <a:pPr indent="0" lvl="0" marL="0" marR="0" rtl="0" algn="just">
              <a:lnSpc>
                <a:spcPct val="150000"/>
              </a:lnSpc>
              <a:spcBef>
                <a:spcPts val="0"/>
              </a:spcBef>
              <a:spcAft>
                <a:spcPts val="0"/>
              </a:spcAft>
              <a:buNone/>
            </a:pPr>
            <a:r>
              <a:rPr b="1" lang="en-US" sz="1800">
                <a:latin typeface="Lato"/>
                <a:ea typeface="Lato"/>
                <a:cs typeface="Lato"/>
                <a:sym typeface="Lato"/>
              </a:rPr>
              <a:t>Fast-forward merging</a:t>
            </a:r>
            <a:endParaRPr b="1"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b="1" lang="en-US" sz="1800">
                <a:solidFill>
                  <a:srgbClr val="F20253"/>
                </a:solidFill>
                <a:latin typeface="Lato"/>
                <a:ea typeface="Lato"/>
                <a:cs typeface="Lato"/>
                <a:sym typeface="Lato"/>
              </a:rPr>
              <a:t>Because you created only one branch and made one change</a:t>
            </a:r>
            <a:r>
              <a:rPr lang="en-US" sz="1800">
                <a:latin typeface="Lato"/>
                <a:ea typeface="Lato"/>
                <a:cs typeface="Lato"/>
                <a:sym typeface="Lato"/>
              </a:rPr>
              <a:t>, use the fast-forward branch method to merge.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You can do a fast-forward merge </a:t>
            </a:r>
            <a:r>
              <a:rPr b="1" lang="en-US" sz="1800">
                <a:solidFill>
                  <a:srgbClr val="F20253"/>
                </a:solidFill>
                <a:latin typeface="Lato"/>
                <a:ea typeface="Lato"/>
                <a:cs typeface="Lato"/>
                <a:sym typeface="Lato"/>
              </a:rPr>
              <a:t>because you have a linear path from the current branch tip to the target branch.</a:t>
            </a:r>
            <a:r>
              <a:rPr lang="en-US" sz="1800">
                <a:latin typeface="Lato"/>
                <a:ea typeface="Lato"/>
                <a:cs typeface="Lato"/>
                <a:sym typeface="Lato"/>
              </a:rPr>
              <a:t>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This branch workflow is common for short-lived topic branches with smaller changes and are not as common for longer-running features.</a:t>
            </a:r>
            <a:endParaRPr sz="1800">
              <a:latin typeface="Lato"/>
              <a:ea typeface="Lato"/>
              <a:cs typeface="Lato"/>
              <a:sym typeface="Lato"/>
            </a:endParaRPr>
          </a:p>
        </p:txBody>
      </p:sp>
      <p:pic>
        <p:nvPicPr>
          <p:cNvPr id="984" name="Shape 984"/>
          <p:cNvPicPr preferRelativeResize="0"/>
          <p:nvPr/>
        </p:nvPicPr>
        <p:blipFill>
          <a:blip r:embed="rId3">
            <a:alphaModFix/>
          </a:blip>
          <a:stretch>
            <a:fillRect/>
          </a:stretch>
        </p:blipFill>
        <p:spPr>
          <a:xfrm>
            <a:off x="3588925" y="1069600"/>
            <a:ext cx="5243310" cy="2816587"/>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8" name="Shape 988"/>
        <p:cNvGrpSpPr/>
        <p:nvPr/>
      </p:nvGrpSpPr>
      <p:grpSpPr>
        <a:xfrm>
          <a:off x="0" y="0"/>
          <a:ext cx="0" cy="0"/>
          <a:chOff x="0" y="0"/>
          <a:chExt cx="0" cy="0"/>
        </a:xfrm>
      </p:grpSpPr>
      <p:grpSp>
        <p:nvGrpSpPr>
          <p:cNvPr id="989" name="Shape 989"/>
          <p:cNvGrpSpPr/>
          <p:nvPr/>
        </p:nvGrpSpPr>
        <p:grpSpPr>
          <a:xfrm>
            <a:off x="858050" y="89102"/>
            <a:ext cx="10470300" cy="653886"/>
            <a:chOff x="1692338" y="178204"/>
            <a:chExt cx="20940600" cy="1307772"/>
          </a:xfrm>
        </p:grpSpPr>
        <p:sp>
          <p:nvSpPr>
            <p:cNvPr id="990" name="Shape 990"/>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Merge your branch</a:t>
              </a:r>
              <a:endParaRPr b="1" sz="3600">
                <a:solidFill>
                  <a:srgbClr val="17959F"/>
                </a:solidFill>
                <a:latin typeface="Lato"/>
                <a:ea typeface="Lato"/>
                <a:cs typeface="Lato"/>
                <a:sym typeface="Lato"/>
              </a:endParaRPr>
            </a:p>
          </p:txBody>
        </p:sp>
        <p:sp>
          <p:nvSpPr>
            <p:cNvPr id="991" name="Shape 991"/>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992" name="Shape 992"/>
          <p:cNvSpPr txBox="1"/>
          <p:nvPr/>
        </p:nvSpPr>
        <p:spPr>
          <a:xfrm>
            <a:off x="195950" y="4336875"/>
            <a:ext cx="11652000" cy="2282100"/>
          </a:xfrm>
          <a:prstGeom prst="rect">
            <a:avLst/>
          </a:prstGeom>
          <a:noFill/>
          <a:ln>
            <a:noFill/>
          </a:ln>
        </p:spPr>
        <p:txBody>
          <a:bodyPr anchorCtr="0" anchor="t" bIns="45700" lIns="91400" spcFirstLastPara="1" rIns="91400" wrap="square" tIns="45700">
            <a:noAutofit/>
          </a:bodyPr>
          <a:lstStyle/>
          <a:p>
            <a:pPr indent="0" lvl="0" marL="0" marR="0" rtl="0" algn="just">
              <a:lnSpc>
                <a:spcPct val="150000"/>
              </a:lnSpc>
              <a:spcBef>
                <a:spcPts val="0"/>
              </a:spcBef>
              <a:spcAft>
                <a:spcPts val="0"/>
              </a:spcAft>
              <a:buNone/>
            </a:pPr>
            <a:r>
              <a:rPr lang="en-US" sz="1800">
                <a:latin typeface="Lato"/>
                <a:ea typeface="Lato"/>
                <a:cs typeface="Lato"/>
                <a:sym typeface="Lato"/>
              </a:rPr>
              <a:t>To complete a fast-forward merge do the following:</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Go to your terminal window and navigate to the top level of your local repository and enter the git status command to be sure you have all your changes committed and find out what branch you have checked out:</a:t>
            </a:r>
            <a:endParaRPr sz="1800">
              <a:latin typeface="Lato"/>
              <a:ea typeface="Lato"/>
              <a:cs typeface="Lato"/>
              <a:sym typeface="Lato"/>
            </a:endParaRPr>
          </a:p>
          <a:p>
            <a:pPr indent="457200" lvl="0" marL="457200" marR="0" rtl="0" algn="just">
              <a:lnSpc>
                <a:spcPct val="150000"/>
              </a:lnSpc>
              <a:spcBef>
                <a:spcPts val="0"/>
              </a:spcBef>
              <a:spcAft>
                <a:spcPts val="0"/>
              </a:spcAft>
              <a:buNone/>
            </a:pPr>
            <a:r>
              <a:rPr b="1" lang="en-US" sz="1800">
                <a:solidFill>
                  <a:srgbClr val="F20253"/>
                </a:solidFill>
                <a:latin typeface="Courier New"/>
                <a:ea typeface="Courier New"/>
                <a:cs typeface="Courier New"/>
                <a:sym typeface="Courier New"/>
              </a:rPr>
              <a:t>git status</a:t>
            </a:r>
            <a:endParaRPr b="1" sz="1800">
              <a:solidFill>
                <a:srgbClr val="F20253"/>
              </a:solidFill>
              <a:latin typeface="Courier New"/>
              <a:ea typeface="Courier New"/>
              <a:cs typeface="Courier New"/>
              <a:sym typeface="Courier New"/>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p:txBody>
      </p:sp>
      <p:pic>
        <p:nvPicPr>
          <p:cNvPr id="993" name="Shape 993"/>
          <p:cNvPicPr preferRelativeResize="0"/>
          <p:nvPr/>
        </p:nvPicPr>
        <p:blipFill>
          <a:blip r:embed="rId3">
            <a:alphaModFix/>
          </a:blip>
          <a:stretch>
            <a:fillRect/>
          </a:stretch>
        </p:blipFill>
        <p:spPr>
          <a:xfrm>
            <a:off x="2891037" y="1860450"/>
            <a:ext cx="6261825" cy="8697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grpSp>
        <p:nvGrpSpPr>
          <p:cNvPr id="998" name="Shape 998"/>
          <p:cNvGrpSpPr/>
          <p:nvPr/>
        </p:nvGrpSpPr>
        <p:grpSpPr>
          <a:xfrm>
            <a:off x="858050" y="89102"/>
            <a:ext cx="10470300" cy="653886"/>
            <a:chOff x="1692338" y="178204"/>
            <a:chExt cx="20940600" cy="1307772"/>
          </a:xfrm>
        </p:grpSpPr>
        <p:sp>
          <p:nvSpPr>
            <p:cNvPr id="999" name="Shape 999"/>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Merge your branch</a:t>
              </a:r>
              <a:endParaRPr b="1" sz="3600">
                <a:solidFill>
                  <a:srgbClr val="17959F"/>
                </a:solidFill>
                <a:latin typeface="Lato"/>
                <a:ea typeface="Lato"/>
                <a:cs typeface="Lato"/>
                <a:sym typeface="Lato"/>
              </a:endParaRPr>
            </a:p>
          </p:txBody>
        </p:sp>
        <p:sp>
          <p:nvSpPr>
            <p:cNvPr id="1000" name="Shape 1000"/>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1001" name="Shape 1001"/>
          <p:cNvSpPr txBox="1"/>
          <p:nvPr/>
        </p:nvSpPr>
        <p:spPr>
          <a:xfrm>
            <a:off x="267200" y="4532825"/>
            <a:ext cx="11652000" cy="8583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lang="en-US" sz="1800">
                <a:latin typeface="Lato"/>
                <a:ea typeface="Lato"/>
                <a:cs typeface="Lato"/>
                <a:sym typeface="Lato"/>
              </a:rPr>
              <a:t>Switch to the master branch.</a:t>
            </a:r>
            <a:endParaRPr sz="1800">
              <a:latin typeface="Lato"/>
              <a:ea typeface="Lato"/>
              <a:cs typeface="Lato"/>
              <a:sym typeface="Lato"/>
            </a:endParaRPr>
          </a:p>
          <a:p>
            <a:pPr indent="0" lvl="0" marL="0" marR="0" rtl="0">
              <a:lnSpc>
                <a:spcPct val="150000"/>
              </a:lnSpc>
              <a:spcBef>
                <a:spcPts val="0"/>
              </a:spcBef>
              <a:spcAft>
                <a:spcPts val="0"/>
              </a:spcAft>
              <a:buNone/>
            </a:pPr>
            <a:r>
              <a:rPr b="1" lang="en-US" sz="1800">
                <a:solidFill>
                  <a:srgbClr val="F20253"/>
                </a:solidFill>
                <a:latin typeface="Courier New"/>
                <a:ea typeface="Courier New"/>
                <a:cs typeface="Courier New"/>
                <a:sym typeface="Courier New"/>
              </a:rPr>
              <a:t>	git checkout master</a:t>
            </a:r>
            <a:endParaRPr b="1" sz="1800">
              <a:solidFill>
                <a:srgbClr val="F20253"/>
              </a:solidFill>
              <a:latin typeface="Courier New"/>
              <a:ea typeface="Courier New"/>
              <a:cs typeface="Courier New"/>
              <a:sym typeface="Courier New"/>
            </a:endParaRPr>
          </a:p>
        </p:txBody>
      </p:sp>
      <p:pic>
        <p:nvPicPr>
          <p:cNvPr id="1002" name="Shape 1002"/>
          <p:cNvPicPr preferRelativeResize="0"/>
          <p:nvPr/>
        </p:nvPicPr>
        <p:blipFill>
          <a:blip r:embed="rId3">
            <a:alphaModFix/>
          </a:blip>
          <a:stretch>
            <a:fillRect/>
          </a:stretch>
        </p:blipFill>
        <p:spPr>
          <a:xfrm>
            <a:off x="1678125" y="1664499"/>
            <a:ext cx="8835751" cy="10395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grpSp>
        <p:nvGrpSpPr>
          <p:cNvPr id="1007" name="Shape 1007"/>
          <p:cNvGrpSpPr/>
          <p:nvPr/>
        </p:nvGrpSpPr>
        <p:grpSpPr>
          <a:xfrm>
            <a:off x="858050" y="89102"/>
            <a:ext cx="10470300" cy="653886"/>
            <a:chOff x="1692338" y="178204"/>
            <a:chExt cx="20940600" cy="1307772"/>
          </a:xfrm>
        </p:grpSpPr>
        <p:sp>
          <p:nvSpPr>
            <p:cNvPr id="1008" name="Shape 1008"/>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Merge your branch</a:t>
              </a:r>
              <a:endParaRPr b="1" sz="3600">
                <a:solidFill>
                  <a:srgbClr val="17959F"/>
                </a:solidFill>
                <a:latin typeface="Lato"/>
                <a:ea typeface="Lato"/>
                <a:cs typeface="Lato"/>
                <a:sym typeface="Lato"/>
              </a:endParaRPr>
            </a:p>
          </p:txBody>
        </p:sp>
        <p:sp>
          <p:nvSpPr>
            <p:cNvPr id="1009" name="Shape 1009"/>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1010" name="Shape 1010"/>
          <p:cNvSpPr txBox="1"/>
          <p:nvPr/>
        </p:nvSpPr>
        <p:spPr>
          <a:xfrm>
            <a:off x="267200" y="4532825"/>
            <a:ext cx="11652000" cy="2076900"/>
          </a:xfrm>
          <a:prstGeom prst="rect">
            <a:avLst/>
          </a:prstGeom>
          <a:noFill/>
          <a:ln>
            <a:noFill/>
          </a:ln>
        </p:spPr>
        <p:txBody>
          <a:bodyPr anchorCtr="0" anchor="t" bIns="45700" lIns="91400" spcFirstLastPara="1" rIns="91400" wrap="square" tIns="45700">
            <a:noAutofit/>
          </a:bodyPr>
          <a:lstStyle/>
          <a:p>
            <a:pPr indent="-342900" lvl="0" marL="457200" marR="0" rtl="0">
              <a:lnSpc>
                <a:spcPct val="150000"/>
              </a:lnSpc>
              <a:spcBef>
                <a:spcPts val="0"/>
              </a:spcBef>
              <a:spcAft>
                <a:spcPts val="0"/>
              </a:spcAft>
              <a:buSzPts val="1800"/>
              <a:buChar char="●"/>
            </a:pPr>
            <a:r>
              <a:rPr lang="en-US" sz="1800">
                <a:latin typeface="Lato"/>
                <a:ea typeface="Lato"/>
                <a:cs typeface="Lato"/>
                <a:sym typeface="Lato"/>
              </a:rPr>
              <a:t>Merge changes from the </a:t>
            </a:r>
            <a:r>
              <a:rPr b="1" lang="en-US" sz="1800">
                <a:solidFill>
                  <a:srgbClr val="F20253"/>
                </a:solidFill>
                <a:latin typeface="Courier New"/>
                <a:ea typeface="Courier New"/>
                <a:cs typeface="Courier New"/>
                <a:sym typeface="Courier New"/>
              </a:rPr>
              <a:t>future-plans</a:t>
            </a:r>
            <a:r>
              <a:rPr lang="en-US" sz="1800">
                <a:latin typeface="Lato"/>
                <a:ea typeface="Lato"/>
                <a:cs typeface="Lato"/>
                <a:sym typeface="Lato"/>
              </a:rPr>
              <a:t> branch into the </a:t>
            </a:r>
            <a:r>
              <a:rPr b="1" lang="en-US" sz="1800">
                <a:solidFill>
                  <a:srgbClr val="F20253"/>
                </a:solidFill>
                <a:latin typeface="Courier New"/>
                <a:ea typeface="Courier New"/>
                <a:cs typeface="Courier New"/>
                <a:sym typeface="Courier New"/>
              </a:rPr>
              <a:t>master </a:t>
            </a:r>
            <a:r>
              <a:rPr lang="en-US" sz="1800">
                <a:latin typeface="Lato"/>
                <a:ea typeface="Lato"/>
                <a:cs typeface="Lato"/>
                <a:sym typeface="Lato"/>
              </a:rPr>
              <a:t>branch. The command will look something like this:</a:t>
            </a:r>
            <a:endParaRPr sz="1800">
              <a:latin typeface="Lato"/>
              <a:ea typeface="Lato"/>
              <a:cs typeface="Lato"/>
              <a:sym typeface="Lato"/>
            </a:endParaRPr>
          </a:p>
          <a:p>
            <a:pPr indent="457200" lvl="0" marL="457200" marR="0" rtl="0">
              <a:lnSpc>
                <a:spcPct val="150000"/>
              </a:lnSpc>
              <a:spcBef>
                <a:spcPts val="0"/>
              </a:spcBef>
              <a:spcAft>
                <a:spcPts val="0"/>
              </a:spcAft>
              <a:buNone/>
            </a:pPr>
            <a:r>
              <a:rPr b="1" lang="en-US" sz="1800">
                <a:solidFill>
                  <a:srgbClr val="F20253"/>
                </a:solidFill>
                <a:latin typeface="Courier New"/>
                <a:ea typeface="Courier New"/>
                <a:cs typeface="Courier New"/>
                <a:sym typeface="Courier New"/>
              </a:rPr>
              <a:t>git merge future-plans</a:t>
            </a:r>
            <a:endParaRPr b="1" sz="1800">
              <a:solidFill>
                <a:srgbClr val="F20253"/>
              </a:solidFill>
              <a:latin typeface="Courier New"/>
              <a:ea typeface="Courier New"/>
              <a:cs typeface="Courier New"/>
              <a:sym typeface="Courier New"/>
            </a:endParaRPr>
          </a:p>
          <a:p>
            <a:pPr indent="-342900" lvl="0" marL="457200" marR="0" rtl="0">
              <a:lnSpc>
                <a:spcPct val="150000"/>
              </a:lnSpc>
              <a:spcBef>
                <a:spcPts val="0"/>
              </a:spcBef>
              <a:spcAft>
                <a:spcPts val="0"/>
              </a:spcAft>
              <a:buSzPts val="1800"/>
              <a:buFont typeface="Lato"/>
              <a:buChar char="●"/>
            </a:pPr>
            <a:r>
              <a:rPr lang="en-US" sz="1800">
                <a:latin typeface="Lato"/>
                <a:ea typeface="Lato"/>
                <a:cs typeface="Lato"/>
                <a:sym typeface="Lato"/>
              </a:rPr>
              <a:t>You've essentially moved the pointer for the master branch forward to the current head.</a:t>
            </a:r>
            <a:endParaRPr sz="1800">
              <a:latin typeface="Lato"/>
              <a:ea typeface="Lato"/>
              <a:cs typeface="Lato"/>
              <a:sym typeface="Lato"/>
            </a:endParaRPr>
          </a:p>
        </p:txBody>
      </p:sp>
      <p:pic>
        <p:nvPicPr>
          <p:cNvPr id="1011" name="Shape 1011"/>
          <p:cNvPicPr preferRelativeResize="0"/>
          <p:nvPr/>
        </p:nvPicPr>
        <p:blipFill>
          <a:blip r:embed="rId3">
            <a:alphaModFix/>
          </a:blip>
          <a:stretch>
            <a:fillRect/>
          </a:stretch>
        </p:blipFill>
        <p:spPr>
          <a:xfrm>
            <a:off x="3462140" y="1520800"/>
            <a:ext cx="5267725" cy="1614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Shape 386"/>
          <p:cNvSpPr txBox="1"/>
          <p:nvPr/>
        </p:nvSpPr>
        <p:spPr>
          <a:xfrm>
            <a:off x="179850" y="1873775"/>
            <a:ext cx="4767600" cy="38982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b="1" lang="en-US" sz="1800">
                <a:solidFill>
                  <a:srgbClr val="F20253"/>
                </a:solidFill>
                <a:latin typeface="Lato"/>
                <a:ea typeface="Lato"/>
                <a:cs typeface="Lato"/>
                <a:sym typeface="Lato"/>
              </a:rPr>
              <a:t>With a VCS, everybody on the team is able to work absolutely freely - on any file at any time</a:t>
            </a:r>
            <a:r>
              <a:rPr lang="en-US" sz="1800">
                <a:latin typeface="Lato"/>
                <a:ea typeface="Lato"/>
                <a:cs typeface="Lato"/>
                <a:sym typeface="Lato"/>
              </a:rPr>
              <a:t>. </a:t>
            </a:r>
            <a:endParaRPr sz="1800">
              <a:latin typeface="Lato"/>
              <a:ea typeface="Lato"/>
              <a:cs typeface="Lato"/>
              <a:sym typeface="Lato"/>
            </a:endParaRPr>
          </a:p>
          <a:p>
            <a:pPr indent="-342900" lvl="0" marL="457200" marR="0" rtl="0" algn="just">
              <a:lnSpc>
                <a:spcPct val="150000"/>
              </a:lnSpc>
              <a:spcBef>
                <a:spcPts val="1000"/>
              </a:spcBef>
              <a:spcAft>
                <a:spcPts val="0"/>
              </a:spcAft>
              <a:buSzPts val="1800"/>
              <a:buFont typeface="Lato"/>
              <a:buChar char="●"/>
            </a:pPr>
            <a:r>
              <a:rPr lang="en-US" sz="1800">
                <a:latin typeface="Lato"/>
                <a:ea typeface="Lato"/>
                <a:cs typeface="Lato"/>
                <a:sym typeface="Lato"/>
              </a:rPr>
              <a:t>The </a:t>
            </a:r>
            <a:r>
              <a:rPr b="1" lang="en-US" sz="1800">
                <a:solidFill>
                  <a:srgbClr val="F20253"/>
                </a:solidFill>
                <a:latin typeface="Lato"/>
                <a:ea typeface="Lato"/>
                <a:cs typeface="Lato"/>
                <a:sym typeface="Lato"/>
              </a:rPr>
              <a:t>VCS will later allow you to merge </a:t>
            </a:r>
            <a:r>
              <a:rPr lang="en-US" sz="1800">
                <a:latin typeface="Lato"/>
                <a:ea typeface="Lato"/>
                <a:cs typeface="Lato"/>
                <a:sym typeface="Lato"/>
              </a:rPr>
              <a:t>all the changes into a common version. </a:t>
            </a:r>
            <a:endParaRPr sz="1800">
              <a:latin typeface="Lato"/>
              <a:ea typeface="Lato"/>
              <a:cs typeface="Lato"/>
              <a:sym typeface="Lato"/>
            </a:endParaRPr>
          </a:p>
          <a:p>
            <a:pPr indent="-342900" lvl="0" marL="457200" marR="0" rtl="0" algn="just">
              <a:lnSpc>
                <a:spcPct val="150000"/>
              </a:lnSpc>
              <a:spcBef>
                <a:spcPts val="1000"/>
              </a:spcBef>
              <a:spcAft>
                <a:spcPts val="0"/>
              </a:spcAft>
              <a:buSzPts val="1800"/>
              <a:buFont typeface="Lato"/>
              <a:buChar char="●"/>
            </a:pPr>
            <a:r>
              <a:rPr lang="en-US" sz="1800">
                <a:latin typeface="Lato"/>
                <a:ea typeface="Lato"/>
                <a:cs typeface="Lato"/>
                <a:sym typeface="Lato"/>
              </a:rPr>
              <a:t>Other benefits of using a VCS are even independent of working in a team or on your own.</a:t>
            </a:r>
            <a:endParaRPr sz="1800">
              <a:latin typeface="Lato"/>
              <a:ea typeface="Lato"/>
              <a:cs typeface="Lato"/>
              <a:sym typeface="Lato"/>
            </a:endParaRPr>
          </a:p>
          <a:p>
            <a:pPr indent="0" lvl="0" marL="0" marR="0" rtl="0" algn="just">
              <a:lnSpc>
                <a:spcPct val="150000"/>
              </a:lnSpc>
              <a:spcBef>
                <a:spcPts val="1000"/>
              </a:spcBef>
              <a:spcAft>
                <a:spcPts val="1000"/>
              </a:spcAft>
              <a:buNone/>
            </a:pPr>
            <a:r>
              <a:t/>
            </a:r>
            <a:endParaRPr sz="1800">
              <a:latin typeface="Lato"/>
              <a:ea typeface="Lato"/>
              <a:cs typeface="Lato"/>
              <a:sym typeface="Lato"/>
            </a:endParaRPr>
          </a:p>
        </p:txBody>
      </p:sp>
      <p:sp>
        <p:nvSpPr>
          <p:cNvPr id="387" name="Shape 387"/>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388" name="Shape 388"/>
          <p:cNvGrpSpPr/>
          <p:nvPr/>
        </p:nvGrpSpPr>
        <p:grpSpPr>
          <a:xfrm>
            <a:off x="858043" y="241509"/>
            <a:ext cx="10470300" cy="730079"/>
            <a:chOff x="1692324" y="483017"/>
            <a:chExt cx="20940600" cy="1460159"/>
          </a:xfrm>
        </p:grpSpPr>
        <p:sp>
          <p:nvSpPr>
            <p:cNvPr id="389" name="Shape 389"/>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Collaboration</a:t>
              </a:r>
              <a:endParaRPr b="1" sz="4400">
                <a:solidFill>
                  <a:srgbClr val="17959F"/>
                </a:solidFill>
                <a:latin typeface="Lato"/>
                <a:ea typeface="Lato"/>
                <a:cs typeface="Lato"/>
                <a:sym typeface="Lato"/>
              </a:endParaRPr>
            </a:p>
          </p:txBody>
        </p:sp>
        <p:sp>
          <p:nvSpPr>
            <p:cNvPr id="390" name="Shape 390"/>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391" name="Shape 391"/>
          <p:cNvPicPr preferRelativeResize="0"/>
          <p:nvPr/>
        </p:nvPicPr>
        <p:blipFill>
          <a:blip r:embed="rId3">
            <a:alphaModFix/>
          </a:blip>
          <a:stretch>
            <a:fillRect/>
          </a:stretch>
        </p:blipFill>
        <p:spPr>
          <a:xfrm>
            <a:off x="5440175" y="1234675"/>
            <a:ext cx="6751825" cy="51764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5" name="Shape 1015"/>
        <p:cNvGrpSpPr/>
        <p:nvPr/>
      </p:nvGrpSpPr>
      <p:grpSpPr>
        <a:xfrm>
          <a:off x="0" y="0"/>
          <a:ext cx="0" cy="0"/>
          <a:chOff x="0" y="0"/>
          <a:chExt cx="0" cy="0"/>
        </a:xfrm>
      </p:grpSpPr>
      <p:grpSp>
        <p:nvGrpSpPr>
          <p:cNvPr id="1016" name="Shape 1016"/>
          <p:cNvGrpSpPr/>
          <p:nvPr/>
        </p:nvGrpSpPr>
        <p:grpSpPr>
          <a:xfrm>
            <a:off x="858050" y="89102"/>
            <a:ext cx="10470300" cy="653886"/>
            <a:chOff x="1692338" y="178204"/>
            <a:chExt cx="20940600" cy="1307772"/>
          </a:xfrm>
        </p:grpSpPr>
        <p:sp>
          <p:nvSpPr>
            <p:cNvPr id="1017" name="Shape 1017"/>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Merge your branch</a:t>
              </a:r>
              <a:endParaRPr b="1" sz="3600">
                <a:solidFill>
                  <a:srgbClr val="17959F"/>
                </a:solidFill>
                <a:latin typeface="Lato"/>
                <a:ea typeface="Lato"/>
                <a:cs typeface="Lato"/>
                <a:sym typeface="Lato"/>
              </a:endParaRPr>
            </a:p>
          </p:txBody>
        </p:sp>
        <p:sp>
          <p:nvSpPr>
            <p:cNvPr id="1018" name="Shape 1018"/>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1019" name="Shape 1019"/>
          <p:cNvSpPr txBox="1"/>
          <p:nvPr/>
        </p:nvSpPr>
        <p:spPr>
          <a:xfrm>
            <a:off x="267200" y="4532825"/>
            <a:ext cx="11652000" cy="2076900"/>
          </a:xfrm>
          <a:prstGeom prst="rect">
            <a:avLst/>
          </a:prstGeom>
          <a:noFill/>
          <a:ln>
            <a:noFill/>
          </a:ln>
        </p:spPr>
        <p:txBody>
          <a:bodyPr anchorCtr="0" anchor="t" bIns="45700" lIns="91400" spcFirstLastPara="1" rIns="91400" wrap="square" tIns="45700">
            <a:noAutofit/>
          </a:bodyPr>
          <a:lstStyle/>
          <a:p>
            <a:pPr indent="-342900" lvl="0" marL="457200" marR="0" rtl="0">
              <a:lnSpc>
                <a:spcPct val="150000"/>
              </a:lnSpc>
              <a:spcBef>
                <a:spcPts val="0"/>
              </a:spcBef>
              <a:spcAft>
                <a:spcPts val="0"/>
              </a:spcAft>
              <a:buSzPts val="1800"/>
              <a:buFont typeface="Lato"/>
              <a:buChar char="●"/>
            </a:pPr>
            <a:r>
              <a:rPr lang="en-US" sz="1800">
                <a:latin typeface="Lato"/>
                <a:ea typeface="Lato"/>
                <a:cs typeface="Lato"/>
                <a:sym typeface="Lato"/>
              </a:rPr>
              <a:t>Enter </a:t>
            </a:r>
            <a:r>
              <a:rPr b="1" lang="en-US" sz="1800">
                <a:solidFill>
                  <a:srgbClr val="F20253"/>
                </a:solidFill>
                <a:latin typeface="Courier New"/>
                <a:ea typeface="Courier New"/>
                <a:cs typeface="Courier New"/>
                <a:sym typeface="Courier New"/>
              </a:rPr>
              <a:t>git status</a:t>
            </a:r>
            <a:r>
              <a:rPr lang="en-US" sz="1800">
                <a:latin typeface="Lato"/>
                <a:ea typeface="Lato"/>
                <a:cs typeface="Lato"/>
                <a:sym typeface="Lato"/>
              </a:rPr>
              <a:t> to see the results of your merge.</a:t>
            </a:r>
            <a:endParaRPr sz="1800">
              <a:latin typeface="Lato"/>
              <a:ea typeface="Lato"/>
              <a:cs typeface="Lato"/>
              <a:sym typeface="Lato"/>
            </a:endParaRPr>
          </a:p>
          <a:p>
            <a:pPr indent="-342900" lvl="0" marL="457200" marR="0" rtl="0">
              <a:lnSpc>
                <a:spcPct val="150000"/>
              </a:lnSpc>
              <a:spcBef>
                <a:spcPts val="0"/>
              </a:spcBef>
              <a:spcAft>
                <a:spcPts val="0"/>
              </a:spcAft>
              <a:buSzPts val="1800"/>
              <a:buFont typeface="Lato"/>
              <a:buChar char="●"/>
            </a:pPr>
            <a:r>
              <a:rPr lang="en-US" sz="1800">
                <a:latin typeface="Lato"/>
                <a:ea typeface="Lato"/>
                <a:cs typeface="Lato"/>
                <a:sym typeface="Lato"/>
              </a:rPr>
              <a:t>This shows that your local repository is one ahead of your remote repository. </a:t>
            </a:r>
            <a:endParaRPr sz="1800">
              <a:latin typeface="Lato"/>
              <a:ea typeface="Lato"/>
              <a:cs typeface="Lato"/>
              <a:sym typeface="Lato"/>
            </a:endParaRPr>
          </a:p>
        </p:txBody>
      </p:sp>
      <p:pic>
        <p:nvPicPr>
          <p:cNvPr id="1020" name="Shape 1020"/>
          <p:cNvPicPr preferRelativeResize="0"/>
          <p:nvPr/>
        </p:nvPicPr>
        <p:blipFill>
          <a:blip r:embed="rId3">
            <a:alphaModFix/>
          </a:blip>
          <a:stretch>
            <a:fillRect/>
          </a:stretch>
        </p:blipFill>
        <p:spPr>
          <a:xfrm>
            <a:off x="1997900" y="1612250"/>
            <a:ext cx="8196200" cy="14967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4" name="Shape 1024"/>
        <p:cNvGrpSpPr/>
        <p:nvPr/>
      </p:nvGrpSpPr>
      <p:grpSpPr>
        <a:xfrm>
          <a:off x="0" y="0"/>
          <a:ext cx="0" cy="0"/>
          <a:chOff x="0" y="0"/>
          <a:chExt cx="0" cy="0"/>
        </a:xfrm>
      </p:grpSpPr>
      <p:grpSp>
        <p:nvGrpSpPr>
          <p:cNvPr id="1025" name="Shape 1025"/>
          <p:cNvGrpSpPr/>
          <p:nvPr/>
        </p:nvGrpSpPr>
        <p:grpSpPr>
          <a:xfrm>
            <a:off x="858050" y="89102"/>
            <a:ext cx="10470300" cy="653886"/>
            <a:chOff x="1692338" y="178204"/>
            <a:chExt cx="20940600" cy="1307772"/>
          </a:xfrm>
        </p:grpSpPr>
        <p:sp>
          <p:nvSpPr>
            <p:cNvPr id="1026" name="Shape 1026"/>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What we have done till now</a:t>
              </a:r>
              <a:endParaRPr b="1" sz="3600">
                <a:solidFill>
                  <a:srgbClr val="17959F"/>
                </a:solidFill>
                <a:latin typeface="Lato"/>
                <a:ea typeface="Lato"/>
                <a:cs typeface="Lato"/>
                <a:sym typeface="Lato"/>
              </a:endParaRPr>
            </a:p>
          </p:txBody>
        </p:sp>
        <p:sp>
          <p:nvSpPr>
            <p:cNvPr id="1027" name="Shape 1027"/>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1028" name="Shape 1028"/>
          <p:cNvSpPr txBox="1"/>
          <p:nvPr/>
        </p:nvSpPr>
        <p:spPr>
          <a:xfrm>
            <a:off x="267200" y="2377450"/>
            <a:ext cx="6068400" cy="3135000"/>
          </a:xfrm>
          <a:prstGeom prst="rect">
            <a:avLst/>
          </a:prstGeom>
          <a:noFill/>
          <a:ln>
            <a:noFill/>
          </a:ln>
        </p:spPr>
        <p:txBody>
          <a:bodyPr anchorCtr="0" anchor="t" bIns="45700" lIns="91400" spcFirstLastPara="1" rIns="91400" wrap="square" tIns="45700">
            <a:noAutofit/>
          </a:bodyPr>
          <a:lstStyle/>
          <a:p>
            <a:pPr indent="-342900" lvl="0" marL="457200" marR="0" rtl="0">
              <a:lnSpc>
                <a:spcPct val="150000"/>
              </a:lnSpc>
              <a:spcBef>
                <a:spcPts val="0"/>
              </a:spcBef>
              <a:spcAft>
                <a:spcPts val="0"/>
              </a:spcAft>
              <a:buSzPts val="1800"/>
              <a:buFont typeface="Lato"/>
              <a:buChar char="●"/>
            </a:pPr>
            <a:r>
              <a:rPr lang="en-US" sz="1800">
                <a:latin typeface="Lato"/>
                <a:ea typeface="Lato"/>
                <a:cs typeface="Lato"/>
                <a:sym typeface="Lato"/>
              </a:rPr>
              <a:t>Here's what we have done so far:</a:t>
            </a:r>
            <a:endParaRPr sz="1800">
              <a:latin typeface="Lato"/>
              <a:ea typeface="Lato"/>
              <a:cs typeface="Lato"/>
              <a:sym typeface="Lato"/>
            </a:endParaRPr>
          </a:p>
          <a:p>
            <a:pPr indent="-342900" lvl="1" marL="914400" marR="0" rtl="0">
              <a:lnSpc>
                <a:spcPct val="150000"/>
              </a:lnSpc>
              <a:spcBef>
                <a:spcPts val="0"/>
              </a:spcBef>
              <a:spcAft>
                <a:spcPts val="0"/>
              </a:spcAft>
              <a:buSzPts val="1800"/>
              <a:buFont typeface="Lato"/>
              <a:buChar char="○"/>
            </a:pPr>
            <a:r>
              <a:rPr lang="en-US" sz="1800">
                <a:latin typeface="Lato"/>
                <a:ea typeface="Lato"/>
                <a:cs typeface="Lato"/>
                <a:sym typeface="Lato"/>
              </a:rPr>
              <a:t>Created a branch and checked it out</a:t>
            </a:r>
            <a:endParaRPr sz="1800">
              <a:latin typeface="Lato"/>
              <a:ea typeface="Lato"/>
              <a:cs typeface="Lato"/>
              <a:sym typeface="Lato"/>
            </a:endParaRPr>
          </a:p>
          <a:p>
            <a:pPr indent="-342900" lvl="1" marL="914400" marR="0" rtl="0">
              <a:lnSpc>
                <a:spcPct val="150000"/>
              </a:lnSpc>
              <a:spcBef>
                <a:spcPts val="0"/>
              </a:spcBef>
              <a:spcAft>
                <a:spcPts val="0"/>
              </a:spcAft>
              <a:buSzPts val="1800"/>
              <a:buFont typeface="Lato"/>
              <a:buChar char="○"/>
            </a:pPr>
            <a:r>
              <a:rPr lang="en-US" sz="1800">
                <a:latin typeface="Lato"/>
                <a:ea typeface="Lato"/>
                <a:cs typeface="Lato"/>
                <a:sym typeface="Lato"/>
              </a:rPr>
              <a:t>Made a change in the new branch</a:t>
            </a:r>
            <a:endParaRPr sz="1800">
              <a:latin typeface="Lato"/>
              <a:ea typeface="Lato"/>
              <a:cs typeface="Lato"/>
              <a:sym typeface="Lato"/>
            </a:endParaRPr>
          </a:p>
          <a:p>
            <a:pPr indent="-342900" lvl="1" marL="914400" marR="0" rtl="0">
              <a:lnSpc>
                <a:spcPct val="150000"/>
              </a:lnSpc>
              <a:spcBef>
                <a:spcPts val="0"/>
              </a:spcBef>
              <a:spcAft>
                <a:spcPts val="0"/>
              </a:spcAft>
              <a:buSzPts val="1800"/>
              <a:buFont typeface="Lato"/>
              <a:buChar char="○"/>
            </a:pPr>
            <a:r>
              <a:rPr lang="en-US" sz="1800">
                <a:latin typeface="Lato"/>
                <a:ea typeface="Lato"/>
                <a:cs typeface="Lato"/>
                <a:sym typeface="Lato"/>
              </a:rPr>
              <a:t>Committed the change to the new branch</a:t>
            </a:r>
            <a:endParaRPr sz="1800">
              <a:latin typeface="Lato"/>
              <a:ea typeface="Lato"/>
              <a:cs typeface="Lato"/>
              <a:sym typeface="Lato"/>
            </a:endParaRPr>
          </a:p>
          <a:p>
            <a:pPr indent="-342900" lvl="1" marL="914400" marR="0" rtl="0">
              <a:lnSpc>
                <a:spcPct val="150000"/>
              </a:lnSpc>
              <a:spcBef>
                <a:spcPts val="0"/>
              </a:spcBef>
              <a:spcAft>
                <a:spcPts val="0"/>
              </a:spcAft>
              <a:buSzPts val="1800"/>
              <a:buFont typeface="Lato"/>
              <a:buChar char="○"/>
            </a:pPr>
            <a:r>
              <a:rPr lang="en-US" sz="1800">
                <a:latin typeface="Lato"/>
                <a:ea typeface="Lato"/>
                <a:cs typeface="Lato"/>
                <a:sym typeface="Lato"/>
              </a:rPr>
              <a:t>Integrated that change back into the main branch</a:t>
            </a:r>
            <a:endParaRPr sz="1800">
              <a:latin typeface="Lato"/>
              <a:ea typeface="Lato"/>
              <a:cs typeface="Lato"/>
              <a:sym typeface="Lato"/>
            </a:endParaRPr>
          </a:p>
          <a:p>
            <a:pPr indent="0" lvl="0" marL="0" marR="0" rtl="0">
              <a:lnSpc>
                <a:spcPct val="150000"/>
              </a:lnSpc>
              <a:spcBef>
                <a:spcPts val="0"/>
              </a:spcBef>
              <a:spcAft>
                <a:spcPts val="0"/>
              </a:spcAft>
              <a:buNone/>
            </a:pPr>
            <a:r>
              <a:rPr lang="en-US" sz="1800">
                <a:latin typeface="Lato"/>
                <a:ea typeface="Lato"/>
                <a:cs typeface="Lato"/>
                <a:sym typeface="Lato"/>
              </a:rPr>
              <a:t>Next, we need to push all this work back up to, your remote repository.</a:t>
            </a:r>
            <a:endParaRPr sz="1800">
              <a:latin typeface="Lato"/>
              <a:ea typeface="Lato"/>
              <a:cs typeface="Lato"/>
              <a:sym typeface="Lato"/>
            </a:endParaRPr>
          </a:p>
        </p:txBody>
      </p:sp>
      <p:pic>
        <p:nvPicPr>
          <p:cNvPr id="1029" name="Shape 1029"/>
          <p:cNvPicPr preferRelativeResize="0"/>
          <p:nvPr/>
        </p:nvPicPr>
        <p:blipFill rotWithShape="1">
          <a:blip r:embed="rId3">
            <a:alphaModFix/>
          </a:blip>
          <a:srcRect b="0" l="0" r="0" t="15711"/>
          <a:stretch/>
        </p:blipFill>
        <p:spPr>
          <a:xfrm>
            <a:off x="7637525" y="1823313"/>
            <a:ext cx="3810000" cy="32113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3" name="Shape 1033"/>
        <p:cNvGrpSpPr/>
        <p:nvPr/>
      </p:nvGrpSpPr>
      <p:grpSpPr>
        <a:xfrm>
          <a:off x="0" y="0"/>
          <a:ext cx="0" cy="0"/>
          <a:chOff x="0" y="0"/>
          <a:chExt cx="0" cy="0"/>
        </a:xfrm>
      </p:grpSpPr>
      <p:grpSp>
        <p:nvGrpSpPr>
          <p:cNvPr id="1034" name="Shape 1034"/>
          <p:cNvGrpSpPr/>
          <p:nvPr/>
        </p:nvGrpSpPr>
        <p:grpSpPr>
          <a:xfrm>
            <a:off x="858050" y="89102"/>
            <a:ext cx="10470300" cy="653886"/>
            <a:chOff x="1692338" y="178204"/>
            <a:chExt cx="20940600" cy="1307772"/>
          </a:xfrm>
        </p:grpSpPr>
        <p:sp>
          <p:nvSpPr>
            <p:cNvPr id="1035" name="Shape 1035"/>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Push your change to Gitlab</a:t>
              </a:r>
              <a:endParaRPr b="1" sz="3600">
                <a:solidFill>
                  <a:srgbClr val="17959F"/>
                </a:solidFill>
                <a:latin typeface="Lato"/>
                <a:ea typeface="Lato"/>
                <a:cs typeface="Lato"/>
                <a:sym typeface="Lato"/>
              </a:endParaRPr>
            </a:p>
          </p:txBody>
        </p:sp>
        <p:sp>
          <p:nvSpPr>
            <p:cNvPr id="1036" name="Shape 1036"/>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1037" name="Shape 1037"/>
          <p:cNvSpPr txBox="1"/>
          <p:nvPr/>
        </p:nvSpPr>
        <p:spPr>
          <a:xfrm>
            <a:off x="329000" y="4689575"/>
            <a:ext cx="11528400" cy="15021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lang="en-US" sz="1800">
                <a:latin typeface="Lato"/>
                <a:ea typeface="Lato"/>
                <a:cs typeface="Lato"/>
                <a:sym typeface="Lato"/>
              </a:rPr>
              <a:t>Here's how to push your change to the remote repository:</a:t>
            </a:r>
            <a:endParaRPr sz="1800">
              <a:latin typeface="Lato"/>
              <a:ea typeface="Lato"/>
              <a:cs typeface="Lato"/>
              <a:sym typeface="Lato"/>
            </a:endParaRPr>
          </a:p>
          <a:p>
            <a:pPr indent="-342900" lvl="0" marL="457200" marR="0" rtl="0">
              <a:lnSpc>
                <a:spcPct val="150000"/>
              </a:lnSpc>
              <a:spcBef>
                <a:spcPts val="0"/>
              </a:spcBef>
              <a:spcAft>
                <a:spcPts val="0"/>
              </a:spcAft>
              <a:buSzPts val="1800"/>
              <a:buFont typeface="Lato"/>
              <a:buChar char="●"/>
            </a:pPr>
            <a:r>
              <a:rPr lang="en-US" sz="1800">
                <a:latin typeface="Lato"/>
                <a:ea typeface="Lato"/>
                <a:cs typeface="Lato"/>
                <a:sym typeface="Lato"/>
              </a:rPr>
              <a:t>From the repository directory in your terminal window, enter the following command </a:t>
            </a:r>
            <a:r>
              <a:rPr lang="en-US" sz="1800">
                <a:latin typeface="Lato"/>
                <a:ea typeface="Lato"/>
                <a:cs typeface="Lato"/>
                <a:sym typeface="Lato"/>
              </a:rPr>
              <a:t>to push the changes</a:t>
            </a:r>
            <a:r>
              <a:rPr lang="en-US" sz="1800">
                <a:latin typeface="Lato"/>
                <a:ea typeface="Lato"/>
                <a:cs typeface="Lato"/>
                <a:sym typeface="Lato"/>
              </a:rPr>
              <a:t>: </a:t>
            </a:r>
            <a:endParaRPr sz="1800">
              <a:latin typeface="Lato"/>
              <a:ea typeface="Lato"/>
              <a:cs typeface="Lato"/>
              <a:sym typeface="Lato"/>
            </a:endParaRPr>
          </a:p>
          <a:p>
            <a:pPr indent="0" lvl="0" marL="457200" marR="0" rtl="0">
              <a:lnSpc>
                <a:spcPct val="150000"/>
              </a:lnSpc>
              <a:spcBef>
                <a:spcPts val="0"/>
              </a:spcBef>
              <a:spcAft>
                <a:spcPts val="0"/>
              </a:spcAft>
              <a:buNone/>
            </a:pPr>
            <a:r>
              <a:rPr b="1" lang="en-US" sz="1800">
                <a:solidFill>
                  <a:srgbClr val="F20253"/>
                </a:solidFill>
                <a:latin typeface="Courier New"/>
                <a:ea typeface="Courier New"/>
                <a:cs typeface="Courier New"/>
                <a:sym typeface="Courier New"/>
              </a:rPr>
              <a:t>git push origin master </a:t>
            </a:r>
            <a:endParaRPr b="1" sz="1800">
              <a:solidFill>
                <a:srgbClr val="F20253"/>
              </a:solidFill>
              <a:latin typeface="Courier New"/>
              <a:ea typeface="Courier New"/>
              <a:cs typeface="Courier New"/>
              <a:sym typeface="Courier New"/>
            </a:endParaRPr>
          </a:p>
        </p:txBody>
      </p:sp>
      <p:pic>
        <p:nvPicPr>
          <p:cNvPr id="1038" name="Shape 1038"/>
          <p:cNvPicPr preferRelativeResize="0"/>
          <p:nvPr/>
        </p:nvPicPr>
        <p:blipFill>
          <a:blip r:embed="rId3">
            <a:alphaModFix/>
          </a:blip>
          <a:stretch>
            <a:fillRect/>
          </a:stretch>
        </p:blipFill>
        <p:spPr>
          <a:xfrm>
            <a:off x="2367300" y="1442425"/>
            <a:ext cx="7451800" cy="21759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2" name="Shape 1042"/>
        <p:cNvGrpSpPr/>
        <p:nvPr/>
      </p:nvGrpSpPr>
      <p:grpSpPr>
        <a:xfrm>
          <a:off x="0" y="0"/>
          <a:ext cx="0" cy="0"/>
          <a:chOff x="0" y="0"/>
          <a:chExt cx="0" cy="0"/>
        </a:xfrm>
      </p:grpSpPr>
      <p:grpSp>
        <p:nvGrpSpPr>
          <p:cNvPr id="1043" name="Shape 1043"/>
          <p:cNvGrpSpPr/>
          <p:nvPr/>
        </p:nvGrpSpPr>
        <p:grpSpPr>
          <a:xfrm>
            <a:off x="858050" y="89102"/>
            <a:ext cx="10470300" cy="653886"/>
            <a:chOff x="1692338" y="178204"/>
            <a:chExt cx="20940600" cy="1307772"/>
          </a:xfrm>
        </p:grpSpPr>
        <p:sp>
          <p:nvSpPr>
            <p:cNvPr id="1044" name="Shape 1044"/>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Push your change to Gitlab</a:t>
              </a:r>
              <a:endParaRPr b="1" sz="3600">
                <a:solidFill>
                  <a:srgbClr val="17959F"/>
                </a:solidFill>
                <a:latin typeface="Lato"/>
                <a:ea typeface="Lato"/>
                <a:cs typeface="Lato"/>
                <a:sym typeface="Lato"/>
              </a:endParaRPr>
            </a:p>
          </p:txBody>
        </p:sp>
        <p:sp>
          <p:nvSpPr>
            <p:cNvPr id="1045" name="Shape 1045"/>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1046" name="Shape 1046"/>
          <p:cNvSpPr txBox="1"/>
          <p:nvPr/>
        </p:nvSpPr>
        <p:spPr>
          <a:xfrm>
            <a:off x="329000" y="5277400"/>
            <a:ext cx="11528400" cy="9144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None/>
            </a:pPr>
            <a:r>
              <a:rPr lang="en-US" sz="1800">
                <a:latin typeface="Lato"/>
                <a:ea typeface="Lato"/>
                <a:cs typeface="Lato"/>
                <a:sym typeface="Lato"/>
              </a:rPr>
              <a:t>Click the Activity Button on the top left corner and notice you can see your push in the Recent Activity stream.</a:t>
            </a:r>
            <a:endParaRPr b="1" sz="1800">
              <a:solidFill>
                <a:srgbClr val="F20253"/>
              </a:solidFill>
              <a:latin typeface="Courier New"/>
              <a:ea typeface="Courier New"/>
              <a:cs typeface="Courier New"/>
              <a:sym typeface="Courier New"/>
            </a:endParaRPr>
          </a:p>
        </p:txBody>
      </p:sp>
      <p:pic>
        <p:nvPicPr>
          <p:cNvPr id="1047" name="Shape 1047"/>
          <p:cNvPicPr preferRelativeResize="0"/>
          <p:nvPr/>
        </p:nvPicPr>
        <p:blipFill>
          <a:blip r:embed="rId3">
            <a:alphaModFix/>
          </a:blip>
          <a:stretch>
            <a:fillRect/>
          </a:stretch>
        </p:blipFill>
        <p:spPr>
          <a:xfrm>
            <a:off x="1805525" y="1181176"/>
            <a:ext cx="8575349" cy="289879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cxnSp>
        <p:nvCxnSpPr>
          <p:cNvPr id="1053" name="Shape 1053"/>
          <p:cNvCxnSpPr/>
          <p:nvPr/>
        </p:nvCxnSpPr>
        <p:spPr>
          <a:xfrm>
            <a:off x="5805926" y="4129382"/>
            <a:ext cx="596400" cy="0"/>
          </a:xfrm>
          <a:prstGeom prst="straightConnector1">
            <a:avLst/>
          </a:prstGeom>
          <a:noFill/>
          <a:ln cap="flat" cmpd="sng" w="57150">
            <a:solidFill>
              <a:schemeClr val="accent1"/>
            </a:solidFill>
            <a:prstDash val="solid"/>
            <a:miter lim="800000"/>
            <a:headEnd len="sm" w="sm" type="none"/>
            <a:tailEnd len="sm" w="sm" type="none"/>
          </a:ln>
        </p:spPr>
      </p:cxnSp>
      <p:sp>
        <p:nvSpPr>
          <p:cNvPr id="1054" name="Shape 1054"/>
          <p:cNvSpPr txBox="1"/>
          <p:nvPr/>
        </p:nvSpPr>
        <p:spPr>
          <a:xfrm>
            <a:off x="1488475" y="3147950"/>
            <a:ext cx="9231300" cy="78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lang="en-US" sz="4200">
                <a:solidFill>
                  <a:srgbClr val="445469"/>
                </a:solidFill>
                <a:latin typeface="Lato Black"/>
                <a:ea typeface="Lato Black"/>
                <a:cs typeface="Lato Black"/>
                <a:sym typeface="Lato Black"/>
              </a:rPr>
              <a:t>Collaborative Development</a:t>
            </a:r>
            <a:endParaRPr b="1" sz="4200">
              <a:solidFill>
                <a:srgbClr val="445469"/>
              </a:solidFill>
              <a:latin typeface="Lato Black"/>
              <a:ea typeface="Lato Black"/>
              <a:cs typeface="Lato Black"/>
              <a:sym typeface="Lato Black"/>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grpSp>
        <p:nvGrpSpPr>
          <p:cNvPr id="1059" name="Shape 1059"/>
          <p:cNvGrpSpPr/>
          <p:nvPr/>
        </p:nvGrpSpPr>
        <p:grpSpPr>
          <a:xfrm>
            <a:off x="858050" y="89102"/>
            <a:ext cx="10470300" cy="653886"/>
            <a:chOff x="1692338" y="178204"/>
            <a:chExt cx="20940600" cy="1307772"/>
          </a:xfrm>
        </p:grpSpPr>
        <p:sp>
          <p:nvSpPr>
            <p:cNvPr id="1060" name="Shape 1060"/>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Collaborative Development</a:t>
              </a:r>
              <a:endParaRPr b="1" sz="3600">
                <a:solidFill>
                  <a:srgbClr val="17959F"/>
                </a:solidFill>
                <a:latin typeface="Lato"/>
                <a:ea typeface="Lato"/>
                <a:cs typeface="Lato"/>
                <a:sym typeface="Lato"/>
              </a:endParaRPr>
            </a:p>
          </p:txBody>
        </p:sp>
        <p:sp>
          <p:nvSpPr>
            <p:cNvPr id="1061" name="Shape 1061"/>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1062" name="Shape 1062"/>
          <p:cNvSpPr txBox="1"/>
          <p:nvPr/>
        </p:nvSpPr>
        <p:spPr>
          <a:xfrm>
            <a:off x="104500" y="3566150"/>
            <a:ext cx="11952300" cy="2625600"/>
          </a:xfrm>
          <a:prstGeom prst="rect">
            <a:avLst/>
          </a:prstGeom>
          <a:noFill/>
          <a:ln>
            <a:noFill/>
          </a:ln>
        </p:spPr>
        <p:txBody>
          <a:bodyPr anchorCtr="0" anchor="t" bIns="45700" lIns="91400" spcFirstLastPara="1" rIns="91400" wrap="square" tIns="45700">
            <a:noAutofit/>
          </a:bodyPr>
          <a:lstStyle/>
          <a:p>
            <a:pPr indent="-342900" lvl="0" marL="457200" marR="0" rtl="0">
              <a:lnSpc>
                <a:spcPct val="150000"/>
              </a:lnSpc>
              <a:spcBef>
                <a:spcPts val="0"/>
              </a:spcBef>
              <a:spcAft>
                <a:spcPts val="0"/>
              </a:spcAft>
              <a:buSzPts val="1800"/>
              <a:buFont typeface="Lato"/>
              <a:buChar char="●"/>
            </a:pPr>
            <a:r>
              <a:rPr lang="en-US" sz="1800">
                <a:latin typeface="Lato"/>
                <a:ea typeface="Lato"/>
                <a:cs typeface="Lato"/>
                <a:sym typeface="Lato"/>
              </a:rPr>
              <a:t>Users typically need to share a series of commits rather than a single changeset. Instead of committing a changeset from a working copy to the central repository, Git lets you share entire branches between repositories.</a:t>
            </a:r>
            <a:endParaRPr sz="1800">
              <a:latin typeface="Lato"/>
              <a:ea typeface="Lato"/>
              <a:cs typeface="Lato"/>
              <a:sym typeface="Lato"/>
            </a:endParaRPr>
          </a:p>
          <a:p>
            <a:pPr indent="-342900" lvl="0" marL="457200" marR="0" rtl="0">
              <a:lnSpc>
                <a:spcPct val="150000"/>
              </a:lnSpc>
              <a:spcBef>
                <a:spcPts val="0"/>
              </a:spcBef>
              <a:spcAft>
                <a:spcPts val="0"/>
              </a:spcAft>
              <a:buSzPts val="1800"/>
              <a:buFont typeface="Lato"/>
              <a:buChar char="●"/>
            </a:pPr>
            <a:r>
              <a:rPr lang="en-US" sz="1800">
                <a:latin typeface="Lato"/>
                <a:ea typeface="Lato"/>
                <a:cs typeface="Lato"/>
                <a:sym typeface="Lato"/>
              </a:rPr>
              <a:t> But what if your team is working on some remote project, and you want to be able to collaborate on the same repo? </a:t>
            </a:r>
            <a:endParaRPr sz="1800">
              <a:latin typeface="Lato"/>
              <a:ea typeface="Lato"/>
              <a:cs typeface="Lato"/>
              <a:sym typeface="Lato"/>
            </a:endParaRPr>
          </a:p>
          <a:p>
            <a:pPr indent="-342900" lvl="0" marL="457200" marR="0" rtl="0">
              <a:lnSpc>
                <a:spcPct val="150000"/>
              </a:lnSpc>
              <a:spcBef>
                <a:spcPts val="0"/>
              </a:spcBef>
              <a:spcAft>
                <a:spcPts val="0"/>
              </a:spcAft>
              <a:buSzPts val="1800"/>
              <a:buFont typeface="Lato"/>
              <a:buChar char="●"/>
            </a:pPr>
            <a:r>
              <a:rPr lang="en-US" sz="1800">
                <a:latin typeface="Lato"/>
                <a:ea typeface="Lato"/>
                <a:cs typeface="Lato"/>
                <a:sym typeface="Lato"/>
              </a:rPr>
              <a:t>Such cases call for the Merge / Pull Requests and Code Reviews</a:t>
            </a:r>
            <a:endParaRPr sz="1800">
              <a:latin typeface="Lato"/>
              <a:ea typeface="Lato"/>
              <a:cs typeface="Lato"/>
              <a:sym typeface="Lato"/>
            </a:endParaRPr>
          </a:p>
        </p:txBody>
      </p:sp>
      <p:pic>
        <p:nvPicPr>
          <p:cNvPr id="1063" name="Shape 1063"/>
          <p:cNvPicPr preferRelativeResize="0"/>
          <p:nvPr/>
        </p:nvPicPr>
        <p:blipFill>
          <a:blip r:embed="rId3">
            <a:alphaModFix/>
          </a:blip>
          <a:stretch>
            <a:fillRect/>
          </a:stretch>
        </p:blipFill>
        <p:spPr>
          <a:xfrm>
            <a:off x="1777137" y="841775"/>
            <a:ext cx="8607032" cy="26256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grpSp>
        <p:nvGrpSpPr>
          <p:cNvPr id="1068" name="Shape 1068"/>
          <p:cNvGrpSpPr/>
          <p:nvPr/>
        </p:nvGrpSpPr>
        <p:grpSpPr>
          <a:xfrm>
            <a:off x="858050" y="89102"/>
            <a:ext cx="10470300" cy="653886"/>
            <a:chOff x="1692338" y="178204"/>
            <a:chExt cx="20940600" cy="1307772"/>
          </a:xfrm>
        </p:grpSpPr>
        <p:sp>
          <p:nvSpPr>
            <p:cNvPr id="1069" name="Shape 1069"/>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Code Reviews / Pull Request Reviews</a:t>
              </a:r>
              <a:endParaRPr b="1" sz="3600">
                <a:solidFill>
                  <a:srgbClr val="17959F"/>
                </a:solidFill>
                <a:latin typeface="Lato"/>
                <a:ea typeface="Lato"/>
                <a:cs typeface="Lato"/>
                <a:sym typeface="Lato"/>
              </a:endParaRPr>
            </a:p>
          </p:txBody>
        </p:sp>
        <p:sp>
          <p:nvSpPr>
            <p:cNvPr id="1070" name="Shape 1070"/>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1071" name="Shape 1071"/>
          <p:cNvSpPr txBox="1"/>
          <p:nvPr/>
        </p:nvSpPr>
        <p:spPr>
          <a:xfrm>
            <a:off x="117050" y="4059450"/>
            <a:ext cx="11952300" cy="2625600"/>
          </a:xfrm>
          <a:prstGeom prst="rect">
            <a:avLst/>
          </a:prstGeom>
          <a:noFill/>
          <a:ln>
            <a:noFill/>
          </a:ln>
        </p:spPr>
        <p:txBody>
          <a:bodyPr anchorCtr="0" anchor="t" bIns="45700" lIns="91400" spcFirstLastPara="1" rIns="91400" wrap="square" tIns="45700">
            <a:noAutofit/>
          </a:bodyPr>
          <a:lstStyle/>
          <a:p>
            <a:pPr indent="-336550" lvl="0" marL="457200" marR="0" rtl="0" algn="just">
              <a:lnSpc>
                <a:spcPct val="150000"/>
              </a:lnSpc>
              <a:spcBef>
                <a:spcPts val="0"/>
              </a:spcBef>
              <a:spcAft>
                <a:spcPts val="0"/>
              </a:spcAft>
              <a:buSzPts val="1700"/>
              <a:buFont typeface="Lato"/>
              <a:buChar char="●"/>
            </a:pPr>
            <a:r>
              <a:rPr lang="en-US" sz="1700">
                <a:latin typeface="Lato"/>
                <a:ea typeface="Lato"/>
                <a:cs typeface="Lato"/>
                <a:sym typeface="Lato"/>
              </a:rPr>
              <a:t>Reviews </a:t>
            </a:r>
            <a:r>
              <a:rPr b="1" lang="en-US" sz="1700">
                <a:solidFill>
                  <a:srgbClr val="F20253"/>
                </a:solidFill>
                <a:latin typeface="Lato"/>
                <a:ea typeface="Lato"/>
                <a:cs typeface="Lato"/>
                <a:sym typeface="Lato"/>
              </a:rPr>
              <a:t>allow collaborators to comment on the changes proposed in pull requests, approve the changes, or request further changes before the pull request is merged</a:t>
            </a:r>
            <a:r>
              <a:rPr lang="en-US" sz="1700">
                <a:latin typeface="Lato"/>
                <a:ea typeface="Lato"/>
                <a:cs typeface="Lato"/>
                <a:sym typeface="Lato"/>
              </a:rPr>
              <a:t>. </a:t>
            </a:r>
            <a:endParaRPr sz="1700">
              <a:latin typeface="Lato"/>
              <a:ea typeface="Lato"/>
              <a:cs typeface="Lato"/>
              <a:sym typeface="Lato"/>
            </a:endParaRPr>
          </a:p>
          <a:p>
            <a:pPr indent="-336550" lvl="0" marL="457200" marR="0" rtl="0" algn="just">
              <a:lnSpc>
                <a:spcPct val="150000"/>
              </a:lnSpc>
              <a:spcBef>
                <a:spcPts val="0"/>
              </a:spcBef>
              <a:spcAft>
                <a:spcPts val="0"/>
              </a:spcAft>
              <a:buSzPts val="1700"/>
              <a:buFont typeface="Lato"/>
              <a:buChar char="●"/>
            </a:pPr>
            <a:r>
              <a:rPr lang="en-US" sz="1700">
                <a:latin typeface="Lato"/>
                <a:ea typeface="Lato"/>
                <a:cs typeface="Lato"/>
                <a:sym typeface="Lato"/>
              </a:rPr>
              <a:t>Repository administrators can require that all pull requests are approved before being merged.</a:t>
            </a:r>
            <a:endParaRPr sz="1700">
              <a:latin typeface="Lato"/>
              <a:ea typeface="Lato"/>
              <a:cs typeface="Lato"/>
              <a:sym typeface="Lato"/>
            </a:endParaRPr>
          </a:p>
          <a:p>
            <a:pPr indent="-336550" lvl="0" marL="457200" marR="0" rtl="0" algn="just">
              <a:lnSpc>
                <a:spcPct val="150000"/>
              </a:lnSpc>
              <a:spcBef>
                <a:spcPts val="0"/>
              </a:spcBef>
              <a:spcAft>
                <a:spcPts val="0"/>
              </a:spcAft>
              <a:buSzPts val="1700"/>
              <a:buFont typeface="Lato"/>
              <a:buChar char="●"/>
            </a:pPr>
            <a:r>
              <a:rPr lang="en-US" sz="1700">
                <a:latin typeface="Lato"/>
                <a:ea typeface="Lato"/>
                <a:cs typeface="Lato"/>
                <a:sym typeface="Lato"/>
              </a:rPr>
              <a:t>Repository owners and collaborators can request a pull request review from a specific person. Organization members can also request a pull request review from a team with read access to the repository.</a:t>
            </a:r>
            <a:endParaRPr sz="1700">
              <a:latin typeface="Lato"/>
              <a:ea typeface="Lato"/>
              <a:cs typeface="Lato"/>
              <a:sym typeface="Lato"/>
            </a:endParaRPr>
          </a:p>
          <a:p>
            <a:pPr indent="-336550" lvl="0" marL="457200" marR="0" rtl="0" algn="just">
              <a:lnSpc>
                <a:spcPct val="150000"/>
              </a:lnSpc>
              <a:spcBef>
                <a:spcPts val="0"/>
              </a:spcBef>
              <a:spcAft>
                <a:spcPts val="0"/>
              </a:spcAft>
              <a:buSzPts val="1700"/>
              <a:buFont typeface="Lato"/>
              <a:buChar char="●"/>
            </a:pPr>
            <a:r>
              <a:rPr lang="en-US" sz="1700">
                <a:latin typeface="Lato"/>
                <a:ea typeface="Lato"/>
                <a:cs typeface="Lato"/>
                <a:sym typeface="Lato"/>
              </a:rPr>
              <a:t>Reviews</a:t>
            </a:r>
            <a:r>
              <a:rPr b="1" lang="en-US" sz="1700">
                <a:solidFill>
                  <a:srgbClr val="F2F2F2"/>
                </a:solidFill>
                <a:latin typeface="Lato"/>
                <a:ea typeface="Lato"/>
                <a:cs typeface="Lato"/>
                <a:sym typeface="Lato"/>
              </a:rPr>
              <a:t> allow for discussion of proposed changes and help ensure that the changes meet the repository's contributing guidelines and other quality standards</a:t>
            </a:r>
            <a:endParaRPr b="1" sz="1700">
              <a:solidFill>
                <a:srgbClr val="F2F2F2"/>
              </a:solidFill>
              <a:latin typeface="Lato"/>
              <a:ea typeface="Lato"/>
              <a:cs typeface="Lato"/>
              <a:sym typeface="Lato"/>
            </a:endParaRPr>
          </a:p>
        </p:txBody>
      </p:sp>
      <p:pic>
        <p:nvPicPr>
          <p:cNvPr id="1072" name="Shape 1072"/>
          <p:cNvPicPr preferRelativeResize="0"/>
          <p:nvPr/>
        </p:nvPicPr>
        <p:blipFill>
          <a:blip r:embed="rId3">
            <a:alphaModFix/>
          </a:blip>
          <a:stretch>
            <a:fillRect/>
          </a:stretch>
        </p:blipFill>
        <p:spPr>
          <a:xfrm>
            <a:off x="2219348" y="996800"/>
            <a:ext cx="7217052" cy="28339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grpSp>
        <p:nvGrpSpPr>
          <p:cNvPr id="1077" name="Shape 1077"/>
          <p:cNvGrpSpPr/>
          <p:nvPr/>
        </p:nvGrpSpPr>
        <p:grpSpPr>
          <a:xfrm>
            <a:off x="858050" y="89102"/>
            <a:ext cx="10470300" cy="653886"/>
            <a:chOff x="1692338" y="178204"/>
            <a:chExt cx="20940600" cy="1307772"/>
          </a:xfrm>
        </p:grpSpPr>
        <p:sp>
          <p:nvSpPr>
            <p:cNvPr id="1078" name="Shape 1078"/>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Merge / Pull Requests</a:t>
              </a:r>
              <a:endParaRPr b="1" sz="3600">
                <a:solidFill>
                  <a:srgbClr val="17959F"/>
                </a:solidFill>
                <a:latin typeface="Lato"/>
                <a:ea typeface="Lato"/>
                <a:cs typeface="Lato"/>
                <a:sym typeface="Lato"/>
              </a:endParaRPr>
            </a:p>
          </p:txBody>
        </p:sp>
        <p:sp>
          <p:nvSpPr>
            <p:cNvPr id="1079" name="Shape 1079"/>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1080" name="Shape 1080"/>
          <p:cNvSpPr txBox="1"/>
          <p:nvPr/>
        </p:nvSpPr>
        <p:spPr>
          <a:xfrm>
            <a:off x="104500" y="3566150"/>
            <a:ext cx="11952300" cy="2625600"/>
          </a:xfrm>
          <a:prstGeom prst="rect">
            <a:avLst/>
          </a:prstGeom>
          <a:noFill/>
          <a:ln>
            <a:noFill/>
          </a:ln>
        </p:spPr>
        <p:txBody>
          <a:bodyPr anchorCtr="0" anchor="t" bIns="45700" lIns="91400" spcFirstLastPara="1" rIns="91400" wrap="square" tIns="45700">
            <a:noAutofit/>
          </a:bodyPr>
          <a:lstStyle/>
          <a:p>
            <a:pPr indent="-342900" lvl="0" marL="457200" marR="0" rtl="0" algn="l">
              <a:lnSpc>
                <a:spcPct val="150000"/>
              </a:lnSpc>
              <a:spcBef>
                <a:spcPts val="0"/>
              </a:spcBef>
              <a:spcAft>
                <a:spcPts val="0"/>
              </a:spcAft>
              <a:buSzPts val="1800"/>
              <a:buFont typeface="Lato"/>
              <a:buChar char="●"/>
            </a:pPr>
            <a:r>
              <a:rPr lang="en-US" sz="1800">
                <a:latin typeface="Lato"/>
                <a:ea typeface="Lato"/>
                <a:cs typeface="Lato"/>
                <a:sym typeface="Lato"/>
              </a:rPr>
              <a:t>Pull requests are a feature that </a:t>
            </a:r>
            <a:r>
              <a:rPr b="1" lang="en-US" sz="1800">
                <a:solidFill>
                  <a:srgbClr val="F20253"/>
                </a:solidFill>
                <a:latin typeface="Lato"/>
                <a:ea typeface="Lato"/>
                <a:cs typeface="Lato"/>
                <a:sym typeface="Lato"/>
              </a:rPr>
              <a:t>makes it easier for developers to collaborate</a:t>
            </a:r>
            <a:r>
              <a:rPr lang="en-US" sz="1800">
                <a:latin typeface="Lato"/>
                <a:ea typeface="Lato"/>
                <a:cs typeface="Lato"/>
                <a:sym typeface="Lato"/>
              </a:rPr>
              <a:t>. </a:t>
            </a:r>
            <a:endParaRPr sz="1800">
              <a:latin typeface="Lato"/>
              <a:ea typeface="Lato"/>
              <a:cs typeface="Lato"/>
              <a:sym typeface="Lato"/>
            </a:endParaRPr>
          </a:p>
          <a:p>
            <a:pPr indent="-342900" lvl="0" marL="457200" marR="0" rtl="0" algn="l">
              <a:lnSpc>
                <a:spcPct val="150000"/>
              </a:lnSpc>
              <a:spcBef>
                <a:spcPts val="0"/>
              </a:spcBef>
              <a:spcAft>
                <a:spcPts val="0"/>
              </a:spcAft>
              <a:buSzPts val="1800"/>
              <a:buFont typeface="Lato"/>
              <a:buChar char="●"/>
            </a:pPr>
            <a:r>
              <a:rPr lang="en-US" sz="1800">
                <a:latin typeface="Lato"/>
                <a:ea typeface="Lato"/>
                <a:cs typeface="Lato"/>
                <a:sym typeface="Lato"/>
              </a:rPr>
              <a:t>They provide a </a:t>
            </a:r>
            <a:r>
              <a:rPr b="1" lang="en-US" sz="1800">
                <a:solidFill>
                  <a:srgbClr val="F20253"/>
                </a:solidFill>
                <a:latin typeface="Lato"/>
                <a:ea typeface="Lato"/>
                <a:cs typeface="Lato"/>
                <a:sym typeface="Lato"/>
              </a:rPr>
              <a:t>user-friendly web interface for discussing proposed changes before integrating them</a:t>
            </a:r>
            <a:r>
              <a:rPr lang="en-US" sz="1800">
                <a:latin typeface="Lato"/>
                <a:ea typeface="Lato"/>
                <a:cs typeface="Lato"/>
                <a:sym typeface="Lato"/>
              </a:rPr>
              <a:t> into the official project.</a:t>
            </a:r>
            <a:endParaRPr sz="1800">
              <a:latin typeface="Lato"/>
              <a:ea typeface="Lato"/>
              <a:cs typeface="Lato"/>
              <a:sym typeface="Lato"/>
            </a:endParaRPr>
          </a:p>
          <a:p>
            <a:pPr indent="-342900" lvl="0" marL="457200" marR="0" rtl="0" algn="l">
              <a:lnSpc>
                <a:spcPct val="150000"/>
              </a:lnSpc>
              <a:spcBef>
                <a:spcPts val="0"/>
              </a:spcBef>
              <a:spcAft>
                <a:spcPts val="0"/>
              </a:spcAft>
              <a:buSzPts val="1800"/>
              <a:buFont typeface="Lato"/>
              <a:buChar char="●"/>
            </a:pPr>
            <a:r>
              <a:rPr lang="en-US" sz="1800">
                <a:latin typeface="Lato"/>
                <a:ea typeface="Lato"/>
                <a:cs typeface="Lato"/>
                <a:sym typeface="Lato"/>
              </a:rPr>
              <a:t>In your Gitlab environment, the </a:t>
            </a:r>
            <a:r>
              <a:rPr b="1" lang="en-US" sz="1800">
                <a:solidFill>
                  <a:srgbClr val="F20253"/>
                </a:solidFill>
                <a:latin typeface="Lato"/>
                <a:ea typeface="Lato"/>
                <a:cs typeface="Lato"/>
                <a:sym typeface="Lato"/>
              </a:rPr>
              <a:t>Merge request</a:t>
            </a:r>
            <a:r>
              <a:rPr lang="en-US" sz="1800">
                <a:latin typeface="Lato"/>
                <a:ea typeface="Lato"/>
                <a:cs typeface="Lato"/>
                <a:sym typeface="Lato"/>
              </a:rPr>
              <a:t>s button helps you raise a request. </a:t>
            </a:r>
            <a:endParaRPr sz="1800">
              <a:latin typeface="Lato"/>
              <a:ea typeface="Lato"/>
              <a:cs typeface="Lato"/>
              <a:sym typeface="Lato"/>
            </a:endParaRPr>
          </a:p>
        </p:txBody>
      </p:sp>
      <p:pic>
        <p:nvPicPr>
          <p:cNvPr id="1081" name="Shape 1081"/>
          <p:cNvPicPr preferRelativeResize="0"/>
          <p:nvPr/>
        </p:nvPicPr>
        <p:blipFill>
          <a:blip r:embed="rId3">
            <a:alphaModFix/>
          </a:blip>
          <a:stretch>
            <a:fillRect/>
          </a:stretch>
        </p:blipFill>
        <p:spPr>
          <a:xfrm>
            <a:off x="3841563" y="1266888"/>
            <a:ext cx="4508886" cy="177537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grpSp>
        <p:nvGrpSpPr>
          <p:cNvPr id="1086" name="Shape 1086"/>
          <p:cNvGrpSpPr/>
          <p:nvPr/>
        </p:nvGrpSpPr>
        <p:grpSpPr>
          <a:xfrm>
            <a:off x="858050" y="89102"/>
            <a:ext cx="10470300" cy="653886"/>
            <a:chOff x="1692338" y="178204"/>
            <a:chExt cx="20940600" cy="1307772"/>
          </a:xfrm>
        </p:grpSpPr>
        <p:sp>
          <p:nvSpPr>
            <p:cNvPr id="1087" name="Shape 1087"/>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Merge / Pull Requests</a:t>
              </a:r>
              <a:endParaRPr b="1" sz="3600">
                <a:solidFill>
                  <a:srgbClr val="17959F"/>
                </a:solidFill>
                <a:latin typeface="Lato"/>
                <a:ea typeface="Lato"/>
                <a:cs typeface="Lato"/>
                <a:sym typeface="Lato"/>
              </a:endParaRPr>
            </a:p>
          </p:txBody>
        </p:sp>
        <p:sp>
          <p:nvSpPr>
            <p:cNvPr id="1088" name="Shape 1088"/>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1089" name="Shape 1089"/>
          <p:cNvSpPr txBox="1"/>
          <p:nvPr/>
        </p:nvSpPr>
        <p:spPr>
          <a:xfrm>
            <a:off x="104500" y="4846325"/>
            <a:ext cx="11952300" cy="1345500"/>
          </a:xfrm>
          <a:prstGeom prst="rect">
            <a:avLst/>
          </a:prstGeom>
          <a:noFill/>
          <a:ln>
            <a:noFill/>
          </a:ln>
        </p:spPr>
        <p:txBody>
          <a:bodyPr anchorCtr="0" anchor="t" bIns="45700" lIns="91400" spcFirstLastPara="1" rIns="91400" wrap="square" tIns="45700">
            <a:noAutofit/>
          </a:bodyPr>
          <a:lstStyle/>
          <a:p>
            <a:pPr indent="-342900" lvl="0" marL="457200" marR="0" rtl="0" algn="l">
              <a:lnSpc>
                <a:spcPct val="150000"/>
              </a:lnSpc>
              <a:spcBef>
                <a:spcPts val="0"/>
              </a:spcBef>
              <a:spcAft>
                <a:spcPts val="0"/>
              </a:spcAft>
              <a:buSzPts val="1800"/>
              <a:buFont typeface="Lato"/>
              <a:buChar char="●"/>
            </a:pPr>
            <a:r>
              <a:rPr lang="en-US" sz="1800">
                <a:latin typeface="Lato"/>
                <a:ea typeface="Lato"/>
                <a:cs typeface="Lato"/>
                <a:sym typeface="Lato"/>
              </a:rPr>
              <a:t>In their simplest form, pull requests are a mechanism for a developer to notify team members that they have completed a feature. </a:t>
            </a:r>
            <a:endParaRPr sz="1800">
              <a:latin typeface="Lato"/>
              <a:ea typeface="Lato"/>
              <a:cs typeface="Lato"/>
              <a:sym typeface="Lato"/>
            </a:endParaRPr>
          </a:p>
          <a:p>
            <a:pPr indent="-342900" lvl="0" marL="457200" marR="0" rtl="0" algn="l">
              <a:lnSpc>
                <a:spcPct val="150000"/>
              </a:lnSpc>
              <a:spcBef>
                <a:spcPts val="0"/>
              </a:spcBef>
              <a:spcAft>
                <a:spcPts val="0"/>
              </a:spcAft>
              <a:buSzPts val="1800"/>
              <a:buFont typeface="Lato"/>
              <a:buChar char="●"/>
            </a:pPr>
            <a:r>
              <a:rPr lang="en-US" sz="1800">
                <a:latin typeface="Lato"/>
                <a:ea typeface="Lato"/>
                <a:cs typeface="Lato"/>
                <a:sym typeface="Lato"/>
              </a:rPr>
              <a:t>This lets everybody involved know that they need to review the code and merge it into the master branch.</a:t>
            </a:r>
            <a:endParaRPr sz="1800">
              <a:latin typeface="Lato"/>
              <a:ea typeface="Lato"/>
              <a:cs typeface="Lato"/>
              <a:sym typeface="Lato"/>
            </a:endParaRPr>
          </a:p>
        </p:txBody>
      </p:sp>
      <p:pic>
        <p:nvPicPr>
          <p:cNvPr id="1090" name="Shape 1090"/>
          <p:cNvPicPr preferRelativeResize="0"/>
          <p:nvPr/>
        </p:nvPicPr>
        <p:blipFill>
          <a:blip r:embed="rId3">
            <a:alphaModFix/>
          </a:blip>
          <a:stretch>
            <a:fillRect/>
          </a:stretch>
        </p:blipFill>
        <p:spPr>
          <a:xfrm>
            <a:off x="3145500" y="1142054"/>
            <a:ext cx="5900988" cy="330522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4" name="Shape 1094"/>
        <p:cNvGrpSpPr/>
        <p:nvPr/>
      </p:nvGrpSpPr>
      <p:grpSpPr>
        <a:xfrm>
          <a:off x="0" y="0"/>
          <a:ext cx="0" cy="0"/>
          <a:chOff x="0" y="0"/>
          <a:chExt cx="0" cy="0"/>
        </a:xfrm>
      </p:grpSpPr>
      <p:grpSp>
        <p:nvGrpSpPr>
          <p:cNvPr id="1095" name="Shape 1095"/>
          <p:cNvGrpSpPr/>
          <p:nvPr/>
        </p:nvGrpSpPr>
        <p:grpSpPr>
          <a:xfrm>
            <a:off x="858050" y="89102"/>
            <a:ext cx="10470300" cy="653886"/>
            <a:chOff x="1692338" y="178204"/>
            <a:chExt cx="20940600" cy="1307772"/>
          </a:xfrm>
        </p:grpSpPr>
        <p:sp>
          <p:nvSpPr>
            <p:cNvPr id="1096" name="Shape 1096"/>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Anatomy of a Merge/Pull Request</a:t>
              </a:r>
              <a:endParaRPr b="1" sz="3600">
                <a:solidFill>
                  <a:srgbClr val="17959F"/>
                </a:solidFill>
                <a:latin typeface="Lato"/>
                <a:ea typeface="Lato"/>
                <a:cs typeface="Lato"/>
                <a:sym typeface="Lato"/>
              </a:endParaRPr>
            </a:p>
            <a:p>
              <a:pPr indent="0" lvl="0" marL="0" rtl="0" algn="ctr">
                <a:spcBef>
                  <a:spcPts val="0"/>
                </a:spcBef>
                <a:spcAft>
                  <a:spcPts val="0"/>
                </a:spcAft>
                <a:buClr>
                  <a:srgbClr val="000000"/>
                </a:buClr>
                <a:buSzPts val="1100"/>
                <a:buFont typeface="Arial"/>
                <a:buNone/>
              </a:pPr>
              <a:r>
                <a:t/>
              </a:r>
              <a:endParaRPr b="1" sz="3600">
                <a:solidFill>
                  <a:srgbClr val="17959F"/>
                </a:solidFill>
                <a:latin typeface="Lato"/>
                <a:ea typeface="Lato"/>
                <a:cs typeface="Lato"/>
                <a:sym typeface="Lato"/>
              </a:endParaRPr>
            </a:p>
            <a:p>
              <a:pPr indent="0" lvl="0" marL="0" rtl="0" algn="ctr">
                <a:spcBef>
                  <a:spcPts val="0"/>
                </a:spcBef>
                <a:spcAft>
                  <a:spcPts val="0"/>
                </a:spcAft>
                <a:buClr>
                  <a:srgbClr val="000000"/>
                </a:buClr>
                <a:buSzPts val="1100"/>
                <a:buFont typeface="Arial"/>
                <a:buNone/>
              </a:pPr>
              <a:r>
                <a:t/>
              </a:r>
              <a:endParaRPr b="1" sz="3600">
                <a:solidFill>
                  <a:srgbClr val="17959F"/>
                </a:solidFill>
                <a:latin typeface="Lato"/>
                <a:ea typeface="Lato"/>
                <a:cs typeface="Lato"/>
                <a:sym typeface="Lato"/>
              </a:endParaRPr>
            </a:p>
          </p:txBody>
        </p:sp>
        <p:sp>
          <p:nvSpPr>
            <p:cNvPr id="1097" name="Shape 1097"/>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1098" name="Shape 1098"/>
          <p:cNvSpPr txBox="1"/>
          <p:nvPr/>
        </p:nvSpPr>
        <p:spPr>
          <a:xfrm>
            <a:off x="209000" y="3788225"/>
            <a:ext cx="11495400" cy="27039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When you file a pull request, all you’re doing is </a:t>
            </a:r>
            <a:r>
              <a:rPr b="1" lang="en-US" sz="1800">
                <a:solidFill>
                  <a:srgbClr val="F20253"/>
                </a:solidFill>
                <a:latin typeface="Lato"/>
                <a:ea typeface="Lato"/>
                <a:cs typeface="Lato"/>
                <a:sym typeface="Lato"/>
              </a:rPr>
              <a:t>requesting that another developer (e.g., the project maintainer) pulls a branch from your repository into their repository</a:t>
            </a:r>
            <a:r>
              <a:rPr lang="en-US" sz="1800">
                <a:latin typeface="Lato"/>
                <a:ea typeface="Lato"/>
                <a:cs typeface="Lato"/>
                <a:sym typeface="Lato"/>
              </a:rPr>
              <a:t>. </a:t>
            </a:r>
            <a:endParaRPr sz="1800">
              <a:latin typeface="Lato"/>
              <a:ea typeface="Lato"/>
              <a:cs typeface="Lato"/>
              <a:sym typeface="Lato"/>
            </a:endParaRPr>
          </a:p>
          <a:p>
            <a:pPr indent="-342900" lvl="0" marL="457200" marR="0" rtl="0" algn="l">
              <a:lnSpc>
                <a:spcPct val="150000"/>
              </a:lnSpc>
              <a:spcBef>
                <a:spcPts val="0"/>
              </a:spcBef>
              <a:spcAft>
                <a:spcPts val="0"/>
              </a:spcAft>
              <a:buSzPts val="1800"/>
              <a:buFont typeface="Lato"/>
              <a:buChar char="●"/>
            </a:pPr>
            <a:r>
              <a:rPr lang="en-US" sz="1800">
                <a:latin typeface="Lato"/>
                <a:ea typeface="Lato"/>
                <a:cs typeface="Lato"/>
                <a:sym typeface="Lato"/>
              </a:rPr>
              <a:t>This means that you need to provide 4 pieces of information to file a pull request: </a:t>
            </a:r>
            <a:endParaRPr sz="1800">
              <a:latin typeface="Lato"/>
              <a:ea typeface="Lato"/>
              <a:cs typeface="Lato"/>
              <a:sym typeface="Lato"/>
            </a:endParaRPr>
          </a:p>
          <a:p>
            <a:pPr indent="-342900" lvl="1" marL="914400" marR="0" rtl="0" algn="l">
              <a:lnSpc>
                <a:spcPct val="150000"/>
              </a:lnSpc>
              <a:spcBef>
                <a:spcPts val="0"/>
              </a:spcBef>
              <a:spcAft>
                <a:spcPts val="0"/>
              </a:spcAft>
              <a:buSzPts val="1800"/>
              <a:buFont typeface="Lato"/>
              <a:buChar char="○"/>
            </a:pPr>
            <a:r>
              <a:rPr lang="en-US" sz="1800">
                <a:latin typeface="Lato"/>
                <a:ea typeface="Lato"/>
                <a:cs typeface="Lato"/>
                <a:sym typeface="Lato"/>
              </a:rPr>
              <a:t>the source repository, </a:t>
            </a:r>
            <a:endParaRPr sz="1800">
              <a:latin typeface="Lato"/>
              <a:ea typeface="Lato"/>
              <a:cs typeface="Lato"/>
              <a:sym typeface="Lato"/>
            </a:endParaRPr>
          </a:p>
          <a:p>
            <a:pPr indent="-342900" lvl="1" marL="914400" marR="0" rtl="0" algn="l">
              <a:lnSpc>
                <a:spcPct val="150000"/>
              </a:lnSpc>
              <a:spcBef>
                <a:spcPts val="0"/>
              </a:spcBef>
              <a:spcAft>
                <a:spcPts val="0"/>
              </a:spcAft>
              <a:buSzPts val="1800"/>
              <a:buFont typeface="Lato"/>
              <a:buChar char="○"/>
            </a:pPr>
            <a:r>
              <a:rPr lang="en-US" sz="1800">
                <a:latin typeface="Lato"/>
                <a:ea typeface="Lato"/>
                <a:cs typeface="Lato"/>
                <a:sym typeface="Lato"/>
              </a:rPr>
              <a:t>the source branch, </a:t>
            </a:r>
            <a:endParaRPr sz="1800">
              <a:latin typeface="Lato"/>
              <a:ea typeface="Lato"/>
              <a:cs typeface="Lato"/>
              <a:sym typeface="Lato"/>
            </a:endParaRPr>
          </a:p>
          <a:p>
            <a:pPr indent="-342900" lvl="1" marL="914400" marR="0" rtl="0" algn="l">
              <a:lnSpc>
                <a:spcPct val="150000"/>
              </a:lnSpc>
              <a:spcBef>
                <a:spcPts val="0"/>
              </a:spcBef>
              <a:spcAft>
                <a:spcPts val="0"/>
              </a:spcAft>
              <a:buSzPts val="1800"/>
              <a:buFont typeface="Lato"/>
              <a:buChar char="○"/>
            </a:pPr>
            <a:r>
              <a:rPr lang="en-US" sz="1800">
                <a:latin typeface="Lato"/>
                <a:ea typeface="Lato"/>
                <a:cs typeface="Lato"/>
                <a:sym typeface="Lato"/>
              </a:rPr>
              <a:t>the destination repository, and </a:t>
            </a:r>
            <a:endParaRPr sz="1800">
              <a:latin typeface="Lato"/>
              <a:ea typeface="Lato"/>
              <a:cs typeface="Lato"/>
              <a:sym typeface="Lato"/>
            </a:endParaRPr>
          </a:p>
          <a:p>
            <a:pPr indent="-342900" lvl="1" marL="914400" marR="0" rtl="0" algn="l">
              <a:lnSpc>
                <a:spcPct val="150000"/>
              </a:lnSpc>
              <a:spcBef>
                <a:spcPts val="0"/>
              </a:spcBef>
              <a:spcAft>
                <a:spcPts val="0"/>
              </a:spcAft>
              <a:buSzPts val="1800"/>
              <a:buFont typeface="Lato"/>
              <a:buChar char="○"/>
            </a:pPr>
            <a:r>
              <a:rPr lang="en-US" sz="1800">
                <a:latin typeface="Lato"/>
                <a:ea typeface="Lato"/>
                <a:cs typeface="Lato"/>
                <a:sym typeface="Lato"/>
              </a:rPr>
              <a:t>the destination branch.</a:t>
            </a:r>
            <a:endParaRPr sz="1800">
              <a:latin typeface="Lato"/>
              <a:ea typeface="Lato"/>
              <a:cs typeface="Lato"/>
              <a:sym typeface="Lato"/>
            </a:endParaRPr>
          </a:p>
        </p:txBody>
      </p:sp>
      <p:pic>
        <p:nvPicPr>
          <p:cNvPr id="1099" name="Shape 1099"/>
          <p:cNvPicPr preferRelativeResize="0"/>
          <p:nvPr/>
        </p:nvPicPr>
        <p:blipFill>
          <a:blip r:embed="rId3">
            <a:alphaModFix/>
          </a:blip>
          <a:stretch>
            <a:fillRect/>
          </a:stretch>
        </p:blipFill>
        <p:spPr>
          <a:xfrm>
            <a:off x="2837375" y="841912"/>
            <a:ext cx="6511655" cy="2847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Shape 396"/>
          <p:cNvSpPr txBox="1"/>
          <p:nvPr/>
        </p:nvSpPr>
        <p:spPr>
          <a:xfrm>
            <a:off x="208625" y="1845600"/>
            <a:ext cx="9192300" cy="3166800"/>
          </a:xfrm>
          <a:prstGeom prst="rect">
            <a:avLst/>
          </a:prstGeom>
          <a:noFill/>
          <a:ln>
            <a:noFill/>
          </a:ln>
        </p:spPr>
        <p:txBody>
          <a:bodyPr anchorCtr="0" anchor="t" bIns="45700" lIns="91400" spcFirstLastPara="1" rIns="91400" wrap="square" tIns="45700">
            <a:noAutofit/>
          </a:bodyPr>
          <a:lstStyle/>
          <a:p>
            <a:pPr indent="0" lvl="0" marL="0" marR="0" rtl="0" algn="just">
              <a:lnSpc>
                <a:spcPct val="150000"/>
              </a:lnSpc>
              <a:spcBef>
                <a:spcPts val="0"/>
              </a:spcBef>
              <a:spcAft>
                <a:spcPts val="0"/>
              </a:spcAft>
              <a:buNone/>
            </a:pPr>
            <a:r>
              <a:rPr lang="en-US" sz="1800">
                <a:latin typeface="Lato"/>
                <a:ea typeface="Lato"/>
                <a:cs typeface="Lato"/>
                <a:sym typeface="Lato"/>
              </a:rPr>
              <a:t>Saving a version of your project after making changes is an essential habit. Here are some fundamental questions related to version storage: </a:t>
            </a:r>
            <a:endParaRPr sz="1800">
              <a:latin typeface="Lato"/>
              <a:ea typeface="Lato"/>
              <a:cs typeface="Lato"/>
              <a:sym typeface="Lato"/>
            </a:endParaRPr>
          </a:p>
          <a:p>
            <a:pPr indent="-342900" lvl="0" marL="914400" marR="0" rtl="0" algn="just">
              <a:lnSpc>
                <a:spcPct val="150000"/>
              </a:lnSpc>
              <a:spcBef>
                <a:spcPts val="1000"/>
              </a:spcBef>
              <a:spcAft>
                <a:spcPts val="0"/>
              </a:spcAft>
              <a:buSzPts val="1800"/>
              <a:buFont typeface="Lato"/>
              <a:buChar char="●"/>
            </a:pPr>
            <a:r>
              <a:rPr b="1" lang="en-US" sz="1800">
                <a:latin typeface="Lato"/>
                <a:ea typeface="Lato"/>
                <a:cs typeface="Lato"/>
                <a:sym typeface="Lato"/>
              </a:rPr>
              <a:t>How much do you save?</a:t>
            </a:r>
            <a:r>
              <a:rPr lang="en-US" sz="1800">
                <a:latin typeface="Lato"/>
                <a:ea typeface="Lato"/>
                <a:cs typeface="Lato"/>
                <a:sym typeface="Lato"/>
              </a:rPr>
              <a:t> Only the changed files or the complete project?</a:t>
            </a:r>
            <a:endParaRPr sz="1800">
              <a:latin typeface="Lato"/>
              <a:ea typeface="Lato"/>
              <a:cs typeface="Lato"/>
              <a:sym typeface="Lato"/>
            </a:endParaRPr>
          </a:p>
          <a:p>
            <a:pPr indent="-342900" lvl="0" marL="914400" marR="0" rtl="0" algn="just">
              <a:lnSpc>
                <a:spcPct val="150000"/>
              </a:lnSpc>
              <a:spcBef>
                <a:spcPts val="1000"/>
              </a:spcBef>
              <a:spcAft>
                <a:spcPts val="0"/>
              </a:spcAft>
              <a:buSzPts val="1800"/>
              <a:buFont typeface="Lato"/>
              <a:buChar char="●"/>
            </a:pPr>
            <a:r>
              <a:rPr b="1" lang="en-US" sz="1800">
                <a:latin typeface="Lato"/>
                <a:ea typeface="Lato"/>
                <a:cs typeface="Lato"/>
                <a:sym typeface="Lato"/>
              </a:rPr>
              <a:t>How do you name these versions? </a:t>
            </a:r>
            <a:endParaRPr b="1" sz="1800">
              <a:latin typeface="Lato"/>
              <a:ea typeface="Lato"/>
              <a:cs typeface="Lato"/>
              <a:sym typeface="Lato"/>
            </a:endParaRPr>
          </a:p>
          <a:p>
            <a:pPr indent="-342900" lvl="0" marL="914400" marR="0" rtl="0" algn="just">
              <a:lnSpc>
                <a:spcPct val="150000"/>
              </a:lnSpc>
              <a:spcBef>
                <a:spcPts val="1000"/>
              </a:spcBef>
              <a:spcAft>
                <a:spcPts val="1000"/>
              </a:spcAft>
              <a:buSzPts val="1800"/>
              <a:buFont typeface="Lato"/>
              <a:buChar char="●"/>
            </a:pPr>
            <a:r>
              <a:rPr lang="en-US" sz="1800">
                <a:latin typeface="Lato"/>
                <a:ea typeface="Lato"/>
                <a:cs typeface="Lato"/>
                <a:sym typeface="Lato"/>
              </a:rPr>
              <a:t>The most important question, however, is probably this one: </a:t>
            </a:r>
            <a:r>
              <a:rPr b="1" lang="en-US" sz="1800">
                <a:latin typeface="Lato"/>
                <a:ea typeface="Lato"/>
                <a:cs typeface="Lato"/>
                <a:sym typeface="Lato"/>
              </a:rPr>
              <a:t>How do you know what exactly is different in these versions?</a:t>
            </a:r>
            <a:endParaRPr b="1" sz="1800">
              <a:latin typeface="Lato"/>
              <a:ea typeface="Lato"/>
              <a:cs typeface="Lato"/>
              <a:sym typeface="Lato"/>
            </a:endParaRPr>
          </a:p>
        </p:txBody>
      </p:sp>
      <p:sp>
        <p:nvSpPr>
          <p:cNvPr id="397" name="Shape 397"/>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398" name="Shape 398"/>
          <p:cNvGrpSpPr/>
          <p:nvPr/>
        </p:nvGrpSpPr>
        <p:grpSpPr>
          <a:xfrm>
            <a:off x="858043" y="241509"/>
            <a:ext cx="10470300" cy="730079"/>
            <a:chOff x="1692324" y="483017"/>
            <a:chExt cx="20940600" cy="1460159"/>
          </a:xfrm>
        </p:grpSpPr>
        <p:sp>
          <p:nvSpPr>
            <p:cNvPr id="399" name="Shape 399"/>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Storing Versions (Properly)</a:t>
              </a:r>
              <a:endParaRPr b="1" sz="4400">
                <a:solidFill>
                  <a:srgbClr val="17959F"/>
                </a:solidFill>
                <a:latin typeface="Lato"/>
                <a:ea typeface="Lato"/>
                <a:cs typeface="Lato"/>
                <a:sym typeface="Lato"/>
              </a:endParaRPr>
            </a:p>
            <a:p>
              <a:pPr indent="0" lvl="0" marL="0" rtl="0" algn="ctr">
                <a:spcBef>
                  <a:spcPts val="0"/>
                </a:spcBef>
                <a:spcAft>
                  <a:spcPts val="0"/>
                </a:spcAft>
                <a:buClr>
                  <a:srgbClr val="000000"/>
                </a:buClr>
                <a:buSzPts val="1100"/>
                <a:buFont typeface="Arial"/>
                <a:buNone/>
              </a:pPr>
              <a:r>
                <a:t/>
              </a:r>
              <a:endParaRPr b="1" sz="4400">
                <a:solidFill>
                  <a:srgbClr val="17959F"/>
                </a:solidFill>
                <a:latin typeface="Lato"/>
                <a:ea typeface="Lato"/>
                <a:cs typeface="Lato"/>
                <a:sym typeface="Lato"/>
              </a:endParaRPr>
            </a:p>
          </p:txBody>
        </p:sp>
        <p:sp>
          <p:nvSpPr>
            <p:cNvPr id="400" name="Shape 400"/>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401" name="Shape 401"/>
          <p:cNvPicPr preferRelativeResize="0"/>
          <p:nvPr/>
        </p:nvPicPr>
        <p:blipFill>
          <a:blip r:embed="rId3">
            <a:alphaModFix/>
          </a:blip>
          <a:stretch>
            <a:fillRect/>
          </a:stretch>
        </p:blipFill>
        <p:spPr>
          <a:xfrm flipH="1">
            <a:off x="8683200" y="4622501"/>
            <a:ext cx="3536201" cy="2281713"/>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pic>
        <p:nvPicPr>
          <p:cNvPr id="1104" name="Shape 1104"/>
          <p:cNvPicPr preferRelativeResize="0"/>
          <p:nvPr/>
        </p:nvPicPr>
        <p:blipFill>
          <a:blip r:embed="rId3">
            <a:alphaModFix/>
          </a:blip>
          <a:stretch>
            <a:fillRect/>
          </a:stretch>
        </p:blipFill>
        <p:spPr>
          <a:xfrm>
            <a:off x="1776550" y="0"/>
            <a:ext cx="8638900" cy="64859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9" name="Shape 1109"/>
        <p:cNvGrpSpPr/>
        <p:nvPr/>
      </p:nvGrpSpPr>
      <p:grpSpPr>
        <a:xfrm>
          <a:off x="0" y="0"/>
          <a:ext cx="0" cy="0"/>
          <a:chOff x="0" y="0"/>
          <a:chExt cx="0" cy="0"/>
        </a:xfrm>
      </p:grpSpPr>
      <p:sp>
        <p:nvSpPr>
          <p:cNvPr id="1110" name="Shape 1110"/>
          <p:cNvSpPr txBox="1"/>
          <p:nvPr/>
        </p:nvSpPr>
        <p:spPr>
          <a:xfrm>
            <a:off x="685500" y="3034350"/>
            <a:ext cx="10821000" cy="746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lang="en-US" sz="4200">
                <a:solidFill>
                  <a:srgbClr val="445469"/>
                </a:solidFill>
                <a:latin typeface="Lato Black"/>
                <a:ea typeface="Lato Black"/>
                <a:cs typeface="Lato Black"/>
                <a:sym typeface="Lato Black"/>
              </a:rPr>
              <a:t>Creating a Merge/Pull Request</a:t>
            </a:r>
            <a:endParaRPr b="1" sz="4200">
              <a:solidFill>
                <a:srgbClr val="445469"/>
              </a:solidFill>
              <a:latin typeface="Lato Black"/>
              <a:ea typeface="Lato Black"/>
              <a:cs typeface="Lato Black"/>
              <a:sym typeface="Lato Black"/>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4" name="Shape 1114"/>
        <p:cNvGrpSpPr/>
        <p:nvPr/>
      </p:nvGrpSpPr>
      <p:grpSpPr>
        <a:xfrm>
          <a:off x="0" y="0"/>
          <a:ext cx="0" cy="0"/>
          <a:chOff x="0" y="0"/>
          <a:chExt cx="0" cy="0"/>
        </a:xfrm>
      </p:grpSpPr>
      <p:grpSp>
        <p:nvGrpSpPr>
          <p:cNvPr id="1115" name="Shape 1115"/>
          <p:cNvGrpSpPr/>
          <p:nvPr/>
        </p:nvGrpSpPr>
        <p:grpSpPr>
          <a:xfrm>
            <a:off x="858050" y="89102"/>
            <a:ext cx="10470300" cy="653886"/>
            <a:chOff x="1692338" y="178204"/>
            <a:chExt cx="20940600" cy="1307772"/>
          </a:xfrm>
        </p:grpSpPr>
        <p:sp>
          <p:nvSpPr>
            <p:cNvPr id="1116" name="Shape 1116"/>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Creating </a:t>
              </a:r>
              <a:r>
                <a:rPr b="1" lang="en-US" sz="3600">
                  <a:solidFill>
                    <a:srgbClr val="17959F"/>
                  </a:solidFill>
                  <a:latin typeface="Lato"/>
                  <a:ea typeface="Lato"/>
                  <a:cs typeface="Lato"/>
                  <a:sym typeface="Lato"/>
                </a:rPr>
                <a:t>a Merge/Pull Request</a:t>
              </a:r>
              <a:endParaRPr b="1" sz="3600">
                <a:solidFill>
                  <a:srgbClr val="17959F"/>
                </a:solidFill>
                <a:latin typeface="Lato"/>
                <a:ea typeface="Lato"/>
                <a:cs typeface="Lato"/>
                <a:sym typeface="Lato"/>
              </a:endParaRPr>
            </a:p>
            <a:p>
              <a:pPr indent="0" lvl="0" marL="0" rtl="0" algn="ctr">
                <a:spcBef>
                  <a:spcPts val="0"/>
                </a:spcBef>
                <a:spcAft>
                  <a:spcPts val="0"/>
                </a:spcAft>
                <a:buClr>
                  <a:srgbClr val="000000"/>
                </a:buClr>
                <a:buSzPts val="1100"/>
                <a:buFont typeface="Arial"/>
                <a:buNone/>
              </a:pPr>
              <a:r>
                <a:t/>
              </a:r>
              <a:endParaRPr b="1" sz="3600">
                <a:solidFill>
                  <a:srgbClr val="17959F"/>
                </a:solidFill>
                <a:latin typeface="Lato"/>
                <a:ea typeface="Lato"/>
                <a:cs typeface="Lato"/>
                <a:sym typeface="Lato"/>
              </a:endParaRPr>
            </a:p>
            <a:p>
              <a:pPr indent="0" lvl="0" marL="0" rtl="0" algn="ctr">
                <a:spcBef>
                  <a:spcPts val="0"/>
                </a:spcBef>
                <a:spcAft>
                  <a:spcPts val="0"/>
                </a:spcAft>
                <a:buClr>
                  <a:srgbClr val="000000"/>
                </a:buClr>
                <a:buSzPts val="1100"/>
                <a:buFont typeface="Arial"/>
                <a:buNone/>
              </a:pPr>
              <a:r>
                <a:t/>
              </a:r>
              <a:endParaRPr b="1" sz="3600">
                <a:solidFill>
                  <a:srgbClr val="17959F"/>
                </a:solidFill>
                <a:latin typeface="Lato"/>
                <a:ea typeface="Lato"/>
                <a:cs typeface="Lato"/>
                <a:sym typeface="Lato"/>
              </a:endParaRPr>
            </a:p>
          </p:txBody>
        </p:sp>
        <p:sp>
          <p:nvSpPr>
            <p:cNvPr id="1117" name="Shape 1117"/>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1118" name="Shape 1118"/>
          <p:cNvSpPr txBox="1"/>
          <p:nvPr/>
        </p:nvSpPr>
        <p:spPr>
          <a:xfrm>
            <a:off x="209000" y="3788225"/>
            <a:ext cx="11495400" cy="2703900"/>
          </a:xfrm>
          <a:prstGeom prst="rect">
            <a:avLst/>
          </a:prstGeom>
          <a:noFill/>
          <a:ln>
            <a:noFill/>
          </a:ln>
        </p:spPr>
        <p:txBody>
          <a:bodyPr anchorCtr="0" anchor="t" bIns="45700" lIns="91400" spcFirstLastPara="1" rIns="91400" wrap="square" tIns="45700">
            <a:noAutofit/>
          </a:bodyPr>
          <a:lstStyle/>
          <a:p>
            <a:pPr indent="0" lvl="0" marL="0" marR="0" rtl="0" algn="just">
              <a:lnSpc>
                <a:spcPct val="150000"/>
              </a:lnSpc>
              <a:spcBef>
                <a:spcPts val="0"/>
              </a:spcBef>
              <a:spcAft>
                <a:spcPts val="0"/>
              </a:spcAft>
              <a:buNone/>
            </a:pPr>
            <a:r>
              <a:rPr lang="en-US" sz="1800">
                <a:latin typeface="Lato"/>
                <a:ea typeface="Lato"/>
                <a:cs typeface="Lato"/>
                <a:sym typeface="Lato"/>
              </a:rPr>
              <a:t>There are 2 main work flows when dealing with pull requests:</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Pull Request from a forked repository</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Pull Request from a branch within a repository</a:t>
            </a:r>
            <a:endParaRPr sz="1800">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a:p>
            <a:pPr indent="0" lvl="0" marL="0" marR="0" rtl="0" algn="just">
              <a:lnSpc>
                <a:spcPct val="150000"/>
              </a:lnSpc>
              <a:spcBef>
                <a:spcPts val="0"/>
              </a:spcBef>
              <a:spcAft>
                <a:spcPts val="0"/>
              </a:spcAft>
              <a:buNone/>
            </a:pPr>
            <a:r>
              <a:rPr lang="en-US" sz="1800">
                <a:latin typeface="Lato"/>
                <a:ea typeface="Lato"/>
                <a:cs typeface="Lato"/>
                <a:sym typeface="Lato"/>
              </a:rPr>
              <a:t>Here we are going to focus on the second one. </a:t>
            </a:r>
            <a:endParaRPr sz="1800">
              <a:latin typeface="Lato"/>
              <a:ea typeface="Lato"/>
              <a:cs typeface="Lato"/>
              <a:sym typeface="Lato"/>
            </a:endParaRPr>
          </a:p>
        </p:txBody>
      </p:sp>
      <p:pic>
        <p:nvPicPr>
          <p:cNvPr id="1119" name="Shape 1119"/>
          <p:cNvPicPr preferRelativeResize="0"/>
          <p:nvPr/>
        </p:nvPicPr>
        <p:blipFill>
          <a:blip r:embed="rId3">
            <a:alphaModFix/>
          </a:blip>
          <a:stretch>
            <a:fillRect/>
          </a:stretch>
        </p:blipFill>
        <p:spPr>
          <a:xfrm>
            <a:off x="2837375" y="841912"/>
            <a:ext cx="6511655" cy="28474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3" name="Shape 1123"/>
        <p:cNvGrpSpPr/>
        <p:nvPr/>
      </p:nvGrpSpPr>
      <p:grpSpPr>
        <a:xfrm>
          <a:off x="0" y="0"/>
          <a:ext cx="0" cy="0"/>
          <a:chOff x="0" y="0"/>
          <a:chExt cx="0" cy="0"/>
        </a:xfrm>
      </p:grpSpPr>
      <p:grpSp>
        <p:nvGrpSpPr>
          <p:cNvPr id="1124" name="Shape 1124"/>
          <p:cNvGrpSpPr/>
          <p:nvPr/>
        </p:nvGrpSpPr>
        <p:grpSpPr>
          <a:xfrm>
            <a:off x="858050" y="89102"/>
            <a:ext cx="10470300" cy="653886"/>
            <a:chOff x="1692338" y="178204"/>
            <a:chExt cx="20940600" cy="1307772"/>
          </a:xfrm>
        </p:grpSpPr>
        <p:sp>
          <p:nvSpPr>
            <p:cNvPr id="1125" name="Shape 1125"/>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Creating a Topical Branch</a:t>
              </a:r>
              <a:endParaRPr b="1" sz="3600">
                <a:solidFill>
                  <a:srgbClr val="17959F"/>
                </a:solidFill>
                <a:latin typeface="Lato"/>
                <a:ea typeface="Lato"/>
                <a:cs typeface="Lato"/>
                <a:sym typeface="Lato"/>
              </a:endParaRPr>
            </a:p>
          </p:txBody>
        </p:sp>
        <p:sp>
          <p:nvSpPr>
            <p:cNvPr id="1126" name="Shape 1126"/>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1127" name="Shape 1127"/>
          <p:cNvSpPr txBox="1"/>
          <p:nvPr/>
        </p:nvSpPr>
        <p:spPr>
          <a:xfrm>
            <a:off x="209000" y="3788225"/>
            <a:ext cx="11495400" cy="27039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First, we will need to create a branch from the latest commit on master.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Make sure your repository is up to date first using:</a:t>
            </a:r>
            <a:endParaRPr sz="1800">
              <a:latin typeface="Lato"/>
              <a:ea typeface="Lato"/>
              <a:cs typeface="Lato"/>
              <a:sym typeface="Lato"/>
            </a:endParaRPr>
          </a:p>
          <a:p>
            <a:pPr indent="457200" lvl="0" marL="457200" marR="0" rtl="0" algn="just">
              <a:lnSpc>
                <a:spcPct val="150000"/>
              </a:lnSpc>
              <a:spcBef>
                <a:spcPts val="0"/>
              </a:spcBef>
              <a:spcAft>
                <a:spcPts val="0"/>
              </a:spcAft>
              <a:buNone/>
            </a:pPr>
            <a:r>
              <a:rPr b="1" lang="en-US" sz="1800">
                <a:solidFill>
                  <a:srgbClr val="F20253"/>
                </a:solidFill>
                <a:latin typeface="Courier New"/>
                <a:ea typeface="Courier New"/>
                <a:cs typeface="Courier New"/>
                <a:sym typeface="Courier New"/>
              </a:rPr>
              <a:t>git pull origin master</a:t>
            </a:r>
            <a:endParaRPr b="1" sz="1800">
              <a:solidFill>
                <a:srgbClr val="F20253"/>
              </a:solidFill>
              <a:latin typeface="Courier New"/>
              <a:ea typeface="Courier New"/>
              <a:cs typeface="Courier New"/>
              <a:sym typeface="Courier New"/>
            </a:endParaRPr>
          </a:p>
          <a:p>
            <a:pPr indent="-342900" lvl="0" marL="457200" marR="0" rtl="0" algn="just">
              <a:lnSpc>
                <a:spcPct val="150000"/>
              </a:lnSpc>
              <a:spcBef>
                <a:spcPts val="0"/>
              </a:spcBef>
              <a:spcAft>
                <a:spcPts val="0"/>
              </a:spcAft>
              <a:buSzPts val="1800"/>
              <a:buFont typeface="Lato"/>
              <a:buChar char="●"/>
            </a:pPr>
            <a:r>
              <a:rPr b="1" lang="en-US" sz="1800">
                <a:solidFill>
                  <a:srgbClr val="F20253"/>
                </a:solidFill>
                <a:latin typeface="Lato"/>
                <a:ea typeface="Lato"/>
                <a:cs typeface="Lato"/>
                <a:sym typeface="Lato"/>
              </a:rPr>
              <a:t>git pull does a git fetch followed by a git merge</a:t>
            </a:r>
            <a:r>
              <a:rPr lang="en-US" sz="1800">
                <a:latin typeface="Lato"/>
                <a:ea typeface="Lato"/>
                <a:cs typeface="Lato"/>
                <a:sym typeface="Lato"/>
              </a:rPr>
              <a:t> to update the local repo with the remote repo. </a:t>
            </a:r>
            <a:endParaRPr sz="1800">
              <a:latin typeface="Lato"/>
              <a:ea typeface="Lato"/>
              <a:cs typeface="Lato"/>
              <a:sym typeface="Lato"/>
            </a:endParaRPr>
          </a:p>
          <a:p>
            <a:pPr indent="0" lvl="0" marL="457200" marR="0" rtl="0" algn="just">
              <a:lnSpc>
                <a:spcPct val="150000"/>
              </a:lnSpc>
              <a:spcBef>
                <a:spcPts val="0"/>
              </a:spcBef>
              <a:spcAft>
                <a:spcPts val="0"/>
              </a:spcAft>
              <a:buNone/>
            </a:pPr>
            <a:r>
              <a:t/>
            </a:r>
            <a:endParaRPr sz="1800">
              <a:latin typeface="Lato"/>
              <a:ea typeface="Lato"/>
              <a:cs typeface="Lato"/>
              <a:sym typeface="Lato"/>
            </a:endParaRPr>
          </a:p>
        </p:txBody>
      </p:sp>
      <p:pic>
        <p:nvPicPr>
          <p:cNvPr id="1128" name="Shape 1128"/>
          <p:cNvPicPr preferRelativeResize="0"/>
          <p:nvPr/>
        </p:nvPicPr>
        <p:blipFill>
          <a:blip r:embed="rId3">
            <a:alphaModFix/>
          </a:blip>
          <a:stretch>
            <a:fillRect/>
          </a:stretch>
        </p:blipFill>
        <p:spPr>
          <a:xfrm>
            <a:off x="2526631" y="1821250"/>
            <a:ext cx="7138735" cy="12057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2" name="Shape 1132"/>
        <p:cNvGrpSpPr/>
        <p:nvPr/>
      </p:nvGrpSpPr>
      <p:grpSpPr>
        <a:xfrm>
          <a:off x="0" y="0"/>
          <a:ext cx="0" cy="0"/>
          <a:chOff x="0" y="0"/>
          <a:chExt cx="0" cy="0"/>
        </a:xfrm>
      </p:grpSpPr>
      <p:grpSp>
        <p:nvGrpSpPr>
          <p:cNvPr id="1133" name="Shape 1133"/>
          <p:cNvGrpSpPr/>
          <p:nvPr/>
        </p:nvGrpSpPr>
        <p:grpSpPr>
          <a:xfrm>
            <a:off x="858050" y="89102"/>
            <a:ext cx="10470300" cy="653886"/>
            <a:chOff x="1692338" y="178204"/>
            <a:chExt cx="20940600" cy="1307772"/>
          </a:xfrm>
        </p:grpSpPr>
        <p:sp>
          <p:nvSpPr>
            <p:cNvPr id="1134" name="Shape 1134"/>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Creating a Topical Branch</a:t>
              </a:r>
              <a:endParaRPr b="1" sz="3600">
                <a:solidFill>
                  <a:srgbClr val="17959F"/>
                </a:solidFill>
                <a:latin typeface="Lato"/>
                <a:ea typeface="Lato"/>
                <a:cs typeface="Lato"/>
                <a:sym typeface="Lato"/>
              </a:endParaRPr>
            </a:p>
          </p:txBody>
        </p:sp>
        <p:sp>
          <p:nvSpPr>
            <p:cNvPr id="1135" name="Shape 1135"/>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1136" name="Shape 1136"/>
          <p:cNvSpPr txBox="1"/>
          <p:nvPr/>
        </p:nvSpPr>
        <p:spPr>
          <a:xfrm>
            <a:off x="209000" y="3788225"/>
            <a:ext cx="11495400" cy="27039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To create a branch, use</a:t>
            </a:r>
            <a:endParaRPr sz="1800">
              <a:latin typeface="Lato"/>
              <a:ea typeface="Lato"/>
              <a:cs typeface="Lato"/>
              <a:sym typeface="Lato"/>
            </a:endParaRPr>
          </a:p>
          <a:p>
            <a:pPr indent="457200" lvl="0" marL="914400" marR="0" rtl="0" algn="just">
              <a:lnSpc>
                <a:spcPct val="150000"/>
              </a:lnSpc>
              <a:spcBef>
                <a:spcPts val="0"/>
              </a:spcBef>
              <a:spcAft>
                <a:spcPts val="0"/>
              </a:spcAft>
              <a:buNone/>
            </a:pPr>
            <a:r>
              <a:rPr b="1" lang="en-US" sz="1800">
                <a:solidFill>
                  <a:srgbClr val="F20253"/>
                </a:solidFill>
                <a:latin typeface="Courier New"/>
                <a:ea typeface="Courier New"/>
                <a:cs typeface="Courier New"/>
                <a:sym typeface="Courier New"/>
              </a:rPr>
              <a:t>git checkout -b &lt;new-branch-name&gt; [&lt;base-branch-name&gt;]</a:t>
            </a:r>
            <a:r>
              <a:rPr lang="en-US" sz="1800">
                <a:latin typeface="Lato"/>
                <a:ea typeface="Lato"/>
                <a:cs typeface="Lato"/>
                <a:sym typeface="Lato"/>
              </a:rPr>
              <a:t>, </a:t>
            </a:r>
            <a:endParaRPr sz="1800">
              <a:latin typeface="Lato"/>
              <a:ea typeface="Lato"/>
              <a:cs typeface="Lato"/>
              <a:sym typeface="Lato"/>
            </a:endParaRPr>
          </a:p>
          <a:p>
            <a:pPr indent="-342900" lvl="1" marL="1371600" marR="0" rtl="0" algn="just">
              <a:lnSpc>
                <a:spcPct val="150000"/>
              </a:lnSpc>
              <a:spcBef>
                <a:spcPts val="0"/>
              </a:spcBef>
              <a:spcAft>
                <a:spcPts val="0"/>
              </a:spcAft>
              <a:buSzPts val="1800"/>
              <a:buFont typeface="Lato"/>
              <a:buChar char="○"/>
            </a:pPr>
            <a:r>
              <a:rPr lang="en-US" sz="1800">
                <a:latin typeface="Lato"/>
                <a:ea typeface="Lato"/>
                <a:cs typeface="Lato"/>
                <a:sym typeface="Lato"/>
              </a:rPr>
              <a:t>where </a:t>
            </a:r>
            <a:r>
              <a:rPr b="1" lang="en-US" sz="1800">
                <a:solidFill>
                  <a:srgbClr val="008080"/>
                </a:solidFill>
                <a:latin typeface="Lato"/>
                <a:ea typeface="Lato"/>
                <a:cs typeface="Lato"/>
                <a:sym typeface="Lato"/>
              </a:rPr>
              <a:t>base-branch-name is optional and defaults to master</a:t>
            </a:r>
            <a:r>
              <a:rPr lang="en-US" sz="1800">
                <a:latin typeface="Lato"/>
                <a:ea typeface="Lato"/>
                <a:cs typeface="Lato"/>
                <a:sym typeface="Lato"/>
              </a:rPr>
              <a:t>. </a:t>
            </a:r>
            <a:endParaRPr sz="1800">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let’s create a </a:t>
            </a:r>
            <a:r>
              <a:rPr b="1" lang="en-US" sz="1800">
                <a:solidFill>
                  <a:srgbClr val="F20253"/>
                </a:solidFill>
                <a:latin typeface="Lato"/>
                <a:ea typeface="Lato"/>
                <a:cs typeface="Lato"/>
                <a:sym typeface="Lato"/>
              </a:rPr>
              <a:t>new branch called pull-request-demo</a:t>
            </a:r>
            <a:r>
              <a:rPr lang="en-US" sz="1800">
                <a:latin typeface="Lato"/>
                <a:ea typeface="Lato"/>
                <a:cs typeface="Lato"/>
                <a:sym typeface="Lato"/>
              </a:rPr>
              <a:t> from the master branch and push it to github.</a:t>
            </a:r>
            <a:endParaRPr sz="1800">
              <a:latin typeface="Lato"/>
              <a:ea typeface="Lato"/>
              <a:cs typeface="Lato"/>
              <a:sym typeface="Lato"/>
            </a:endParaRPr>
          </a:p>
        </p:txBody>
      </p:sp>
      <p:pic>
        <p:nvPicPr>
          <p:cNvPr id="1137" name="Shape 1137"/>
          <p:cNvPicPr preferRelativeResize="0"/>
          <p:nvPr/>
        </p:nvPicPr>
        <p:blipFill>
          <a:blip r:embed="rId3">
            <a:alphaModFix/>
          </a:blip>
          <a:stretch>
            <a:fillRect/>
          </a:stretch>
        </p:blipFill>
        <p:spPr>
          <a:xfrm>
            <a:off x="387500" y="2057375"/>
            <a:ext cx="4511074" cy="536400"/>
          </a:xfrm>
          <a:prstGeom prst="rect">
            <a:avLst/>
          </a:prstGeom>
          <a:noFill/>
          <a:ln>
            <a:noFill/>
          </a:ln>
        </p:spPr>
      </p:pic>
      <p:pic>
        <p:nvPicPr>
          <p:cNvPr id="1138" name="Shape 1138"/>
          <p:cNvPicPr preferRelativeResize="0"/>
          <p:nvPr/>
        </p:nvPicPr>
        <p:blipFill>
          <a:blip r:embed="rId4">
            <a:alphaModFix/>
          </a:blip>
          <a:stretch>
            <a:fillRect/>
          </a:stretch>
        </p:blipFill>
        <p:spPr>
          <a:xfrm>
            <a:off x="5894150" y="1220275"/>
            <a:ext cx="5810250" cy="22098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grpSp>
        <p:nvGrpSpPr>
          <p:cNvPr id="1143" name="Shape 1143"/>
          <p:cNvGrpSpPr/>
          <p:nvPr/>
        </p:nvGrpSpPr>
        <p:grpSpPr>
          <a:xfrm>
            <a:off x="858050" y="89102"/>
            <a:ext cx="10470300" cy="653886"/>
            <a:chOff x="1692338" y="178204"/>
            <a:chExt cx="20940600" cy="1307772"/>
          </a:xfrm>
        </p:grpSpPr>
        <p:sp>
          <p:nvSpPr>
            <p:cNvPr id="1144" name="Shape 1144"/>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Creating a Merge/Pull Request</a:t>
              </a:r>
              <a:endParaRPr b="1" sz="3600">
                <a:solidFill>
                  <a:srgbClr val="17959F"/>
                </a:solidFill>
                <a:latin typeface="Lato"/>
                <a:ea typeface="Lato"/>
                <a:cs typeface="Lato"/>
                <a:sym typeface="Lato"/>
              </a:endParaRPr>
            </a:p>
          </p:txBody>
        </p:sp>
        <p:sp>
          <p:nvSpPr>
            <p:cNvPr id="1145" name="Shape 1145"/>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1146" name="Shape 1146"/>
          <p:cNvSpPr txBox="1"/>
          <p:nvPr/>
        </p:nvSpPr>
        <p:spPr>
          <a:xfrm>
            <a:off x="195925" y="4781000"/>
            <a:ext cx="11495400" cy="17505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To create a pull request, you must have changes committed to the your new branch.</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Go to the repository page on gitlab. And </a:t>
            </a:r>
            <a:r>
              <a:rPr b="1" lang="en-US" sz="1800">
                <a:solidFill>
                  <a:srgbClr val="F20253"/>
                </a:solidFill>
                <a:latin typeface="Lato"/>
                <a:ea typeface="Lato"/>
                <a:cs typeface="Lato"/>
                <a:sym typeface="Lato"/>
              </a:rPr>
              <a:t>click on "Merge Request" button</a:t>
            </a:r>
            <a:r>
              <a:rPr lang="en-US" sz="1800">
                <a:latin typeface="Lato"/>
                <a:ea typeface="Lato"/>
                <a:cs typeface="Lato"/>
                <a:sym typeface="Lato"/>
              </a:rPr>
              <a:t> in the repo header.</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Gitlab calls the </a:t>
            </a:r>
            <a:r>
              <a:rPr b="1" lang="en-US" sz="1800">
                <a:latin typeface="Lato"/>
                <a:ea typeface="Lato"/>
                <a:cs typeface="Lato"/>
                <a:sym typeface="Lato"/>
              </a:rPr>
              <a:t>“pull requests”</a:t>
            </a:r>
            <a:r>
              <a:rPr lang="en-US" sz="1800">
                <a:latin typeface="Lato"/>
                <a:ea typeface="Lato"/>
                <a:cs typeface="Lato"/>
                <a:sym typeface="Lato"/>
              </a:rPr>
              <a:t> as </a:t>
            </a:r>
            <a:r>
              <a:rPr b="1" lang="en-US" sz="1800">
                <a:latin typeface="Lato"/>
                <a:ea typeface="Lato"/>
                <a:cs typeface="Lato"/>
                <a:sym typeface="Lato"/>
              </a:rPr>
              <a:t>“merge requests”</a:t>
            </a:r>
            <a:r>
              <a:rPr lang="en-US" sz="1800">
                <a:latin typeface="Lato"/>
                <a:ea typeface="Lato"/>
                <a:cs typeface="Lato"/>
                <a:sym typeface="Lato"/>
              </a:rPr>
              <a:t>.  Going ahead, we will use them interchangeably.</a:t>
            </a:r>
            <a:endParaRPr sz="1800">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p:txBody>
      </p:sp>
      <p:pic>
        <p:nvPicPr>
          <p:cNvPr id="1147" name="Shape 1147"/>
          <p:cNvPicPr preferRelativeResize="0"/>
          <p:nvPr/>
        </p:nvPicPr>
        <p:blipFill>
          <a:blip r:embed="rId3">
            <a:alphaModFix/>
          </a:blip>
          <a:stretch>
            <a:fillRect/>
          </a:stretch>
        </p:blipFill>
        <p:spPr>
          <a:xfrm>
            <a:off x="3229538" y="1633337"/>
            <a:ext cx="5732921" cy="2257338"/>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1" name="Shape 1151"/>
        <p:cNvGrpSpPr/>
        <p:nvPr/>
      </p:nvGrpSpPr>
      <p:grpSpPr>
        <a:xfrm>
          <a:off x="0" y="0"/>
          <a:ext cx="0" cy="0"/>
          <a:chOff x="0" y="0"/>
          <a:chExt cx="0" cy="0"/>
        </a:xfrm>
      </p:grpSpPr>
      <p:grpSp>
        <p:nvGrpSpPr>
          <p:cNvPr id="1152" name="Shape 1152"/>
          <p:cNvGrpSpPr/>
          <p:nvPr/>
        </p:nvGrpSpPr>
        <p:grpSpPr>
          <a:xfrm>
            <a:off x="858050" y="89102"/>
            <a:ext cx="10470300" cy="653886"/>
            <a:chOff x="1692338" y="178204"/>
            <a:chExt cx="20940600" cy="1307772"/>
          </a:xfrm>
        </p:grpSpPr>
        <p:sp>
          <p:nvSpPr>
            <p:cNvPr id="1153" name="Shape 1153"/>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Pick a Project</a:t>
              </a:r>
              <a:endParaRPr b="1" sz="3600">
                <a:solidFill>
                  <a:srgbClr val="17959F"/>
                </a:solidFill>
                <a:latin typeface="Lato"/>
                <a:ea typeface="Lato"/>
                <a:cs typeface="Lato"/>
                <a:sym typeface="Lato"/>
              </a:endParaRPr>
            </a:p>
          </p:txBody>
        </p:sp>
        <p:sp>
          <p:nvSpPr>
            <p:cNvPr id="1154" name="Shape 1154"/>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1155" name="Shape 1155"/>
          <p:cNvSpPr txBox="1"/>
          <p:nvPr/>
        </p:nvSpPr>
        <p:spPr>
          <a:xfrm>
            <a:off x="195925" y="4781000"/>
            <a:ext cx="11495400" cy="17505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b="1" lang="en-US" sz="1800">
                <a:solidFill>
                  <a:srgbClr val="F20253"/>
                </a:solidFill>
                <a:latin typeface="Lato"/>
                <a:ea typeface="Lato"/>
                <a:cs typeface="Lato"/>
                <a:sym typeface="Lato"/>
              </a:rPr>
              <a:t>Pick the project</a:t>
            </a:r>
            <a:r>
              <a:rPr b="1" lang="en-US" sz="1800">
                <a:latin typeface="Lato"/>
                <a:ea typeface="Lato"/>
                <a:cs typeface="Lato"/>
                <a:sym typeface="Lato"/>
              </a:rPr>
              <a:t> </a:t>
            </a:r>
            <a:r>
              <a:rPr lang="en-US" sz="1800">
                <a:latin typeface="Lato"/>
                <a:ea typeface="Lato"/>
                <a:cs typeface="Lato"/>
                <a:sym typeface="Lato"/>
              </a:rPr>
              <a:t>you wish to have merged using the </a:t>
            </a:r>
            <a:r>
              <a:rPr b="1" lang="en-US" sz="1800">
                <a:solidFill>
                  <a:srgbClr val="F20253"/>
                </a:solidFill>
                <a:latin typeface="Lato"/>
                <a:ea typeface="Lato"/>
                <a:cs typeface="Lato"/>
                <a:sym typeface="Lato"/>
              </a:rPr>
              <a:t>"Select Project" dropdown.</a:t>
            </a:r>
            <a:r>
              <a:rPr lang="en-US" sz="1800">
                <a:latin typeface="Lato"/>
                <a:ea typeface="Lato"/>
                <a:cs typeface="Lato"/>
                <a:sym typeface="Lato"/>
              </a:rPr>
              <a:t>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You should leave the rest of the fields as is, unless you are working from a remote branch. In that case, just make sure that the base repo and base branch are set correctly.</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You will be redirected to the “</a:t>
            </a:r>
            <a:r>
              <a:rPr b="1" lang="en-US" sz="1800">
                <a:solidFill>
                  <a:srgbClr val="F20253"/>
                </a:solidFill>
                <a:latin typeface="Lato"/>
                <a:ea typeface="Lato"/>
                <a:cs typeface="Lato"/>
                <a:sym typeface="Lato"/>
              </a:rPr>
              <a:t>New Merge Request</a:t>
            </a:r>
            <a:r>
              <a:rPr lang="en-US" sz="1800">
                <a:latin typeface="Lato"/>
                <a:ea typeface="Lato"/>
                <a:cs typeface="Lato"/>
                <a:sym typeface="Lato"/>
              </a:rPr>
              <a:t>” page. </a:t>
            </a:r>
            <a:endParaRPr sz="1800">
              <a:latin typeface="Lato"/>
              <a:ea typeface="Lato"/>
              <a:cs typeface="Lato"/>
              <a:sym typeface="Lato"/>
            </a:endParaRPr>
          </a:p>
        </p:txBody>
      </p:sp>
      <p:pic>
        <p:nvPicPr>
          <p:cNvPr id="1156" name="Shape 1156"/>
          <p:cNvPicPr preferRelativeResize="0"/>
          <p:nvPr/>
        </p:nvPicPr>
        <p:blipFill>
          <a:blip r:embed="rId3">
            <a:alphaModFix/>
          </a:blip>
          <a:stretch>
            <a:fillRect/>
          </a:stretch>
        </p:blipFill>
        <p:spPr>
          <a:xfrm>
            <a:off x="0" y="1136076"/>
            <a:ext cx="12192000" cy="2456597"/>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0" name="Shape 1160"/>
        <p:cNvGrpSpPr/>
        <p:nvPr/>
      </p:nvGrpSpPr>
      <p:grpSpPr>
        <a:xfrm>
          <a:off x="0" y="0"/>
          <a:ext cx="0" cy="0"/>
          <a:chOff x="0" y="0"/>
          <a:chExt cx="0" cy="0"/>
        </a:xfrm>
      </p:grpSpPr>
      <p:grpSp>
        <p:nvGrpSpPr>
          <p:cNvPr id="1161" name="Shape 1161"/>
          <p:cNvGrpSpPr/>
          <p:nvPr/>
        </p:nvGrpSpPr>
        <p:grpSpPr>
          <a:xfrm>
            <a:off x="858050" y="89102"/>
            <a:ext cx="10470300" cy="653886"/>
            <a:chOff x="1692338" y="178204"/>
            <a:chExt cx="20940600" cy="1307772"/>
          </a:xfrm>
        </p:grpSpPr>
        <p:sp>
          <p:nvSpPr>
            <p:cNvPr id="1162" name="Shape 1162"/>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Compare Branches</a:t>
              </a:r>
              <a:endParaRPr b="1" sz="3600">
                <a:solidFill>
                  <a:srgbClr val="17959F"/>
                </a:solidFill>
                <a:latin typeface="Lato"/>
                <a:ea typeface="Lato"/>
                <a:cs typeface="Lato"/>
                <a:sym typeface="Lato"/>
              </a:endParaRPr>
            </a:p>
          </p:txBody>
        </p:sp>
        <p:sp>
          <p:nvSpPr>
            <p:cNvPr id="1163" name="Shape 1163"/>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1164" name="Shape 1164"/>
          <p:cNvSpPr txBox="1"/>
          <p:nvPr/>
        </p:nvSpPr>
        <p:spPr>
          <a:xfrm>
            <a:off x="195925" y="4781000"/>
            <a:ext cx="11495400" cy="17505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You will be redirected to the “New Merge Request” page.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Select the Source branch and Target branch as applicable. </a:t>
            </a:r>
            <a:endParaRPr sz="1800">
              <a:latin typeface="Lato"/>
              <a:ea typeface="Lato"/>
              <a:cs typeface="Lato"/>
              <a:sym typeface="Lato"/>
            </a:endParaRPr>
          </a:p>
          <a:p>
            <a:pPr indent="-342900" lvl="0" marL="457200" marR="0" rtl="0" algn="just">
              <a:lnSpc>
                <a:spcPct val="150000"/>
              </a:lnSpc>
              <a:spcBef>
                <a:spcPts val="0"/>
              </a:spcBef>
              <a:spcAft>
                <a:spcPts val="0"/>
              </a:spcAft>
              <a:buClr>
                <a:srgbClr val="F20253"/>
              </a:buClr>
              <a:buSzPts val="1800"/>
              <a:buFont typeface="Lato"/>
              <a:buChar char="●"/>
            </a:pPr>
            <a:r>
              <a:rPr b="1" lang="en-US" sz="1800">
                <a:solidFill>
                  <a:srgbClr val="F20253"/>
                </a:solidFill>
                <a:latin typeface="Lato"/>
                <a:ea typeface="Lato"/>
                <a:cs typeface="Lato"/>
                <a:sym typeface="Lato"/>
              </a:rPr>
              <a:t>Click on “Compare Branches and continue”</a:t>
            </a:r>
            <a:endParaRPr b="1" sz="1800">
              <a:solidFill>
                <a:srgbClr val="F20253"/>
              </a:solidFill>
              <a:latin typeface="Lato"/>
              <a:ea typeface="Lato"/>
              <a:cs typeface="Lato"/>
              <a:sym typeface="Lato"/>
            </a:endParaRPr>
          </a:p>
        </p:txBody>
      </p:sp>
      <p:pic>
        <p:nvPicPr>
          <p:cNvPr id="1165" name="Shape 1165"/>
          <p:cNvPicPr preferRelativeResize="0"/>
          <p:nvPr/>
        </p:nvPicPr>
        <p:blipFill rotWithShape="1">
          <a:blip r:embed="rId3">
            <a:alphaModFix/>
          </a:blip>
          <a:srcRect b="23330" l="0" r="0" t="0"/>
          <a:stretch/>
        </p:blipFill>
        <p:spPr>
          <a:xfrm>
            <a:off x="65325" y="743000"/>
            <a:ext cx="12126674" cy="29146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grpSp>
        <p:nvGrpSpPr>
          <p:cNvPr id="1170" name="Shape 1170"/>
          <p:cNvGrpSpPr/>
          <p:nvPr/>
        </p:nvGrpSpPr>
        <p:grpSpPr>
          <a:xfrm>
            <a:off x="858050" y="89102"/>
            <a:ext cx="10470300" cy="653886"/>
            <a:chOff x="1692338" y="178204"/>
            <a:chExt cx="20940600" cy="1307772"/>
          </a:xfrm>
        </p:grpSpPr>
        <p:sp>
          <p:nvSpPr>
            <p:cNvPr id="1171" name="Shape 1171"/>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Merge Request Description</a:t>
              </a:r>
              <a:endParaRPr b="1" sz="3600">
                <a:solidFill>
                  <a:srgbClr val="17959F"/>
                </a:solidFill>
                <a:latin typeface="Lato"/>
                <a:ea typeface="Lato"/>
                <a:cs typeface="Lato"/>
                <a:sym typeface="Lato"/>
              </a:endParaRPr>
            </a:p>
          </p:txBody>
        </p:sp>
        <p:sp>
          <p:nvSpPr>
            <p:cNvPr id="1172" name="Shape 1172"/>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1173" name="Shape 1173"/>
          <p:cNvSpPr txBox="1"/>
          <p:nvPr/>
        </p:nvSpPr>
        <p:spPr>
          <a:xfrm>
            <a:off x="195925" y="5342700"/>
            <a:ext cx="11495400" cy="11889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Enter a title and description for your pull request.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Sometimes, the title is given as default.</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Remember you can use Github Flavored Markdown in the description and comments</a:t>
            </a:r>
            <a:endParaRPr b="1" sz="1800">
              <a:solidFill>
                <a:srgbClr val="F20253"/>
              </a:solidFill>
              <a:latin typeface="Lato"/>
              <a:ea typeface="Lato"/>
              <a:cs typeface="Lato"/>
              <a:sym typeface="Lato"/>
            </a:endParaRPr>
          </a:p>
        </p:txBody>
      </p:sp>
      <p:pic>
        <p:nvPicPr>
          <p:cNvPr id="1174" name="Shape 1174"/>
          <p:cNvPicPr preferRelativeResize="0"/>
          <p:nvPr/>
        </p:nvPicPr>
        <p:blipFill rotWithShape="1">
          <a:blip r:embed="rId3">
            <a:alphaModFix/>
          </a:blip>
          <a:srcRect b="0" l="15290" r="0" t="0"/>
          <a:stretch/>
        </p:blipFill>
        <p:spPr>
          <a:xfrm>
            <a:off x="1047125" y="870750"/>
            <a:ext cx="10281226" cy="41575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grpSp>
        <p:nvGrpSpPr>
          <p:cNvPr id="1179" name="Shape 1179"/>
          <p:cNvGrpSpPr/>
          <p:nvPr/>
        </p:nvGrpSpPr>
        <p:grpSpPr>
          <a:xfrm>
            <a:off x="858050" y="89102"/>
            <a:ext cx="10470300" cy="653886"/>
            <a:chOff x="1692338" y="178204"/>
            <a:chExt cx="20940600" cy="1307772"/>
          </a:xfrm>
        </p:grpSpPr>
        <p:sp>
          <p:nvSpPr>
            <p:cNvPr id="1180" name="Shape 1180"/>
            <p:cNvSpPr txBox="1"/>
            <p:nvPr/>
          </p:nvSpPr>
          <p:spPr>
            <a:xfrm>
              <a:off x="1692338" y="178204"/>
              <a:ext cx="20940600" cy="10581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3600">
                  <a:solidFill>
                    <a:srgbClr val="17959F"/>
                  </a:solidFill>
                  <a:latin typeface="Lato"/>
                  <a:ea typeface="Lato"/>
                  <a:cs typeface="Lato"/>
                  <a:sym typeface="Lato"/>
                </a:rPr>
                <a:t>Merge Request</a:t>
              </a:r>
              <a:endParaRPr b="1" sz="3600">
                <a:solidFill>
                  <a:srgbClr val="17959F"/>
                </a:solidFill>
                <a:latin typeface="Lato"/>
                <a:ea typeface="Lato"/>
                <a:cs typeface="Lato"/>
                <a:sym typeface="Lato"/>
              </a:endParaRPr>
            </a:p>
          </p:txBody>
        </p:sp>
        <p:sp>
          <p:nvSpPr>
            <p:cNvPr id="1181" name="Shape 1181"/>
            <p:cNvSpPr/>
            <p:nvPr/>
          </p:nvSpPr>
          <p:spPr>
            <a:xfrm>
              <a:off x="7871448" y="13944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1182" name="Shape 1182"/>
          <p:cNvSpPr txBox="1"/>
          <p:nvPr/>
        </p:nvSpPr>
        <p:spPr>
          <a:xfrm>
            <a:off x="315750" y="5995850"/>
            <a:ext cx="11560500" cy="4833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You should now see an open pull request page.</a:t>
            </a:r>
            <a:endParaRPr sz="1800">
              <a:latin typeface="Lato"/>
              <a:ea typeface="Lato"/>
              <a:cs typeface="Lato"/>
              <a:sym typeface="Lato"/>
            </a:endParaRPr>
          </a:p>
        </p:txBody>
      </p:sp>
      <p:pic>
        <p:nvPicPr>
          <p:cNvPr id="1183" name="Shape 1183"/>
          <p:cNvPicPr preferRelativeResize="0"/>
          <p:nvPr/>
        </p:nvPicPr>
        <p:blipFill>
          <a:blip r:embed="rId3">
            <a:alphaModFix/>
          </a:blip>
          <a:stretch>
            <a:fillRect/>
          </a:stretch>
        </p:blipFill>
        <p:spPr>
          <a:xfrm>
            <a:off x="962088" y="857900"/>
            <a:ext cx="9819174" cy="4844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Theme">
  <a:themeElements>
    <a:clrScheme name="motagua light prueba">
      <a:dk1>
        <a:srgbClr val="445469"/>
      </a:dk1>
      <a:lt1>
        <a:srgbClr val="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